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  <p:sldMasterId id="2147483698" r:id="rId2"/>
    <p:sldMasterId id="2147483753" r:id="rId3"/>
  </p:sldMasterIdLst>
  <p:notesMasterIdLst>
    <p:notesMasterId r:id="rId24"/>
  </p:notesMasterIdLst>
  <p:handoutMasterIdLst>
    <p:handoutMasterId r:id="rId25"/>
  </p:handoutMasterIdLst>
  <p:sldIdLst>
    <p:sldId id="919" r:id="rId4"/>
    <p:sldId id="925" r:id="rId5"/>
    <p:sldId id="926" r:id="rId6"/>
    <p:sldId id="901" r:id="rId7"/>
    <p:sldId id="930" r:id="rId8"/>
    <p:sldId id="936" r:id="rId9"/>
    <p:sldId id="939" r:id="rId10"/>
    <p:sldId id="940" r:id="rId11"/>
    <p:sldId id="933" r:id="rId12"/>
    <p:sldId id="912" r:id="rId13"/>
    <p:sldId id="935" r:id="rId14"/>
    <p:sldId id="942" r:id="rId15"/>
    <p:sldId id="941" r:id="rId16"/>
    <p:sldId id="943" r:id="rId17"/>
    <p:sldId id="944" r:id="rId18"/>
    <p:sldId id="928" r:id="rId19"/>
    <p:sldId id="927" r:id="rId20"/>
    <p:sldId id="894" r:id="rId21"/>
    <p:sldId id="938" r:id="rId22"/>
    <p:sldId id="945" r:id="rId23"/>
  </p:sldIdLst>
  <p:sldSz cx="12192000" cy="6858000"/>
  <p:notesSz cx="6858000" cy="9144000"/>
  <p:defaultTextStyle>
    <a:defPPr>
      <a:defRPr lang="fr-FR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HOWEET" id="{D34E524A-D6EF-4CBC-A13A-51C3740B0549}">
          <p14:sldIdLst>
            <p14:sldId id="919"/>
            <p14:sldId id="925"/>
            <p14:sldId id="926"/>
            <p14:sldId id="901"/>
            <p14:sldId id="930"/>
            <p14:sldId id="936"/>
            <p14:sldId id="939"/>
            <p14:sldId id="940"/>
            <p14:sldId id="933"/>
            <p14:sldId id="912"/>
            <p14:sldId id="935"/>
            <p14:sldId id="942"/>
            <p14:sldId id="941"/>
            <p14:sldId id="943"/>
            <p14:sldId id="944"/>
            <p14:sldId id="928"/>
            <p14:sldId id="927"/>
            <p14:sldId id="894"/>
            <p14:sldId id="938"/>
            <p14:sldId id="94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251" userDrawn="1">
          <p15:clr>
            <a:srgbClr val="A4A3A4"/>
          </p15:clr>
        </p15:guide>
        <p15:guide id="3" orient="horz" pos="3159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575" userDrawn="1">
          <p15:clr>
            <a:srgbClr val="A4A3A4"/>
          </p15:clr>
        </p15:guide>
        <p15:guide id="8" pos="7105" userDrawn="1">
          <p15:clr>
            <a:srgbClr val="A4A3A4"/>
          </p15:clr>
        </p15:guide>
        <p15:guide id="9" pos="7408" userDrawn="1">
          <p15:clr>
            <a:srgbClr val="A4A3A4"/>
          </p15:clr>
        </p15:guide>
        <p15:guide id="10" pos="303" userDrawn="1">
          <p15:clr>
            <a:srgbClr val="A4A3A4"/>
          </p15:clr>
        </p15:guide>
        <p15:guide id="11" pos="1965" userDrawn="1">
          <p15:clr>
            <a:srgbClr val="A4A3A4"/>
          </p15:clr>
        </p15:guide>
        <p15:guide id="12" pos="5715" userDrawn="1">
          <p15:clr>
            <a:srgbClr val="A4A3A4"/>
          </p15:clr>
        </p15:guide>
        <p15:guide id="13" pos="4384" userDrawn="1">
          <p15:clr>
            <a:srgbClr val="A4A3A4"/>
          </p15:clr>
        </p15:guide>
        <p15:guide id="14" orient="horz" pos="3295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A36E"/>
    <a:srgbClr val="D0343C"/>
    <a:srgbClr val="8DB1C4"/>
    <a:srgbClr val="3D4149"/>
    <a:srgbClr val="615474"/>
    <a:srgbClr val="F9BE75"/>
    <a:srgbClr val="E4625C"/>
    <a:srgbClr val="403551"/>
    <a:srgbClr val="CECFCE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07" autoAdjust="0"/>
    <p:restoredTop sz="94737" autoAdjust="0"/>
  </p:normalViewPr>
  <p:slideViewPr>
    <p:cSldViewPr>
      <p:cViewPr>
        <p:scale>
          <a:sx n="57" d="100"/>
          <a:sy n="57" d="100"/>
        </p:scale>
        <p:origin x="-1452" y="-768"/>
      </p:cViewPr>
      <p:guideLst>
        <p:guide orient="horz" pos="2251"/>
        <p:guide orient="horz" pos="3159"/>
        <p:guide orient="horz" pos="981"/>
        <p:guide orient="horz" pos="3295"/>
        <p:guide orient="horz" pos="2160"/>
        <p:guide pos="3840"/>
        <p:guide pos="575"/>
        <p:guide pos="7105"/>
        <p:guide pos="7408"/>
        <p:guide pos="303"/>
        <p:guide pos="1965"/>
        <p:guide pos="5715"/>
        <p:guide pos="4384"/>
      </p:guideLst>
    </p:cSldViewPr>
  </p:slideViewPr>
  <p:outlineViewPr>
    <p:cViewPr>
      <p:scale>
        <a:sx n="33" d="100"/>
        <a:sy n="33" d="100"/>
      </p:scale>
      <p:origin x="0" y="-285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2976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3B4B9-AFB0-43EB-82AF-ED70AC262E4F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72C8F-9949-4688-BFEB-F813D79CF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92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1E77A-DD07-4A76-801D-B4BF4990C412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3AB2B-189A-4C92-A457-C6A383363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983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8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e">
            <a:extLst>
              <a:ext uri="{FF2B5EF4-FFF2-40B4-BE49-F238E27FC236}">
                <a16:creationId xmlns="" xmlns:a16="http://schemas.microsoft.com/office/drawing/2014/main" id="{0DFD6B67-4EBF-4059-B726-B133E1C8983A}"/>
              </a:ext>
            </a:extLst>
          </p:cNvPr>
          <p:cNvSpPr/>
          <p:nvPr userDrawn="1"/>
        </p:nvSpPr>
        <p:spPr>
          <a:xfrm>
            <a:off x="3867079" y="785076"/>
            <a:ext cx="4801950" cy="5958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93" h="20744" extrusionOk="0">
                <a:moveTo>
                  <a:pt x="50" y="8912"/>
                </a:moveTo>
                <a:cubicBezTo>
                  <a:pt x="599" y="13351"/>
                  <a:pt x="9033" y="21184"/>
                  <a:pt x="14691" y="20725"/>
                </a:cubicBezTo>
                <a:cubicBezTo>
                  <a:pt x="20349" y="20265"/>
                  <a:pt x="21091" y="11684"/>
                  <a:pt x="20542" y="7246"/>
                </a:cubicBezTo>
                <a:cubicBezTo>
                  <a:pt x="19992" y="2808"/>
                  <a:pt x="14951" y="-416"/>
                  <a:pt x="9293" y="43"/>
                </a:cubicBezTo>
                <a:cubicBezTo>
                  <a:pt x="3636" y="503"/>
                  <a:pt x="-509" y="4474"/>
                  <a:pt x="50" y="8912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8" name="Figure">
            <a:extLst>
              <a:ext uri="{FF2B5EF4-FFF2-40B4-BE49-F238E27FC236}">
                <a16:creationId xmlns="" xmlns:a16="http://schemas.microsoft.com/office/drawing/2014/main" id="{A6AFB5AB-00A5-42C5-8B89-0D4DEAD0012C}"/>
              </a:ext>
            </a:extLst>
          </p:cNvPr>
          <p:cNvSpPr/>
          <p:nvPr userDrawn="1"/>
        </p:nvSpPr>
        <p:spPr>
          <a:xfrm>
            <a:off x="2927648" y="1746876"/>
            <a:ext cx="7103771" cy="4829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9" name="Figure">
            <a:extLst>
              <a:ext uri="{FF2B5EF4-FFF2-40B4-BE49-F238E27FC236}">
                <a16:creationId xmlns="" xmlns:a16="http://schemas.microsoft.com/office/drawing/2014/main" id="{F853A99F-53BE-43F4-B45A-A2127E017721}"/>
              </a:ext>
            </a:extLst>
          </p:cNvPr>
          <p:cNvSpPr/>
          <p:nvPr userDrawn="1"/>
        </p:nvSpPr>
        <p:spPr>
          <a:xfrm>
            <a:off x="2368461" y="1388997"/>
            <a:ext cx="6998772" cy="4812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0" name="Figure">
            <a:extLst>
              <a:ext uri="{FF2B5EF4-FFF2-40B4-BE49-F238E27FC236}">
                <a16:creationId xmlns="" xmlns:a16="http://schemas.microsoft.com/office/drawing/2014/main" id="{523540BF-0941-4408-B229-3B101068B600}"/>
              </a:ext>
            </a:extLst>
          </p:cNvPr>
          <p:cNvSpPr/>
          <p:nvPr userDrawn="1"/>
        </p:nvSpPr>
        <p:spPr>
          <a:xfrm>
            <a:off x="6730112" y="114053"/>
            <a:ext cx="1313884" cy="1186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15" h="19060" extrusionOk="0">
                <a:moveTo>
                  <a:pt x="1251" y="17706"/>
                </a:moveTo>
                <a:cubicBezTo>
                  <a:pt x="3633" y="20258"/>
                  <a:pt x="13007" y="19180"/>
                  <a:pt x="16737" y="14651"/>
                </a:cubicBezTo>
                <a:cubicBezTo>
                  <a:pt x="20468" y="10087"/>
                  <a:pt x="17145" y="3797"/>
                  <a:pt x="14794" y="1210"/>
                </a:cubicBezTo>
                <a:cubicBezTo>
                  <a:pt x="12411" y="-1342"/>
                  <a:pt x="7458" y="275"/>
                  <a:pt x="3727" y="4804"/>
                </a:cubicBezTo>
                <a:cubicBezTo>
                  <a:pt x="-3" y="9368"/>
                  <a:pt x="-1132" y="15155"/>
                  <a:pt x="1251" y="17706"/>
                </a:cubicBezTo>
                <a:close/>
              </a:path>
            </a:pathLst>
          </a:custGeom>
          <a:solidFill>
            <a:schemeClr val="accent5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="" xmlns:a16="http://schemas.microsoft.com/office/drawing/2014/main" id="{BD5C64BF-08E2-4135-B576-782BCC1358BD}"/>
              </a:ext>
            </a:extLst>
          </p:cNvPr>
          <p:cNvSpPr/>
          <p:nvPr userDrawn="1"/>
        </p:nvSpPr>
        <p:spPr>
          <a:xfrm>
            <a:off x="1921112" y="420729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="" xmlns:a16="http://schemas.microsoft.com/office/drawing/2014/main" id="{284B6DC6-7C4D-44E7-9164-F5FAB39BEF1C}"/>
              </a:ext>
            </a:extLst>
          </p:cNvPr>
          <p:cNvSpPr/>
          <p:nvPr userDrawn="1"/>
        </p:nvSpPr>
        <p:spPr>
          <a:xfrm>
            <a:off x="8765547" y="1031118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9A6E0A-A784-4C45-AFF8-2658713EF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1928" y="2072667"/>
            <a:ext cx="5868144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5C34C85-A365-4BBD-B9CF-8C6283402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1928" y="4552342"/>
            <a:ext cx="586814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7BA3C7-7567-46E4-A65B-A3825FBDF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500830-2640-4EEC-B623-30A512C08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28248" y="6356350"/>
            <a:ext cx="3025552" cy="365125"/>
          </a:xfrm>
        </p:spPr>
        <p:txBody>
          <a:bodyPr/>
          <a:lstStyle>
            <a:lvl1pPr algn="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</p:spTree>
    <p:extLst>
      <p:ext uri="{BB962C8B-B14F-4D97-AF65-F5344CB8AC3E}">
        <p14:creationId xmlns:p14="http://schemas.microsoft.com/office/powerpoint/2010/main" val="126408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754"/>
            <a:ext cx="10515600" cy="1197687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684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E6D3A46D-7F78-4A59-A12D-5EE07C50BFCD}"/>
              </a:ext>
            </a:extLst>
          </p:cNvPr>
          <p:cNvSpPr/>
          <p:nvPr userDrawn="1"/>
        </p:nvSpPr>
        <p:spPr>
          <a:xfrm>
            <a:off x="4874400" y="980564"/>
            <a:ext cx="5337219" cy="5877435"/>
          </a:xfrm>
          <a:custGeom>
            <a:avLst/>
            <a:gdLst>
              <a:gd name="connsiteX0" fmla="*/ 2668564 w 5337219"/>
              <a:gd name="connsiteY0" fmla="*/ 4 h 5877435"/>
              <a:gd name="connsiteX1" fmla="*/ 5298463 w 5337219"/>
              <a:gd name="connsiteY1" fmla="*/ 2313679 h 5877435"/>
              <a:gd name="connsiteX2" fmla="*/ 4814532 w 5337219"/>
              <a:gd name="connsiteY2" fmla="*/ 5839447 h 5877435"/>
              <a:gd name="connsiteX3" fmla="*/ 4792182 w 5337219"/>
              <a:gd name="connsiteY3" fmla="*/ 5877435 h 5877435"/>
              <a:gd name="connsiteX4" fmla="*/ 2010121 w 5337219"/>
              <a:gd name="connsiteY4" fmla="*/ 5877435 h 5877435"/>
              <a:gd name="connsiteX5" fmla="*/ 1990508 w 5337219"/>
              <a:gd name="connsiteY5" fmla="*/ 5861996 h 5877435"/>
              <a:gd name="connsiteX6" fmla="*/ 13028 w 5337219"/>
              <a:gd name="connsiteY6" fmla="*/ 2845602 h 5877435"/>
              <a:gd name="connsiteX7" fmla="*/ 2397045 w 5337219"/>
              <a:gd name="connsiteY7" fmla="*/ 13894 h 5877435"/>
              <a:gd name="connsiteX8" fmla="*/ 2668564 w 5337219"/>
              <a:gd name="connsiteY8" fmla="*/ 4 h 587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7219" h="5877435">
                <a:moveTo>
                  <a:pt x="2668564" y="4"/>
                </a:moveTo>
                <a:cubicBezTo>
                  <a:pt x="4014395" y="-2472"/>
                  <a:pt x="5165470" y="985268"/>
                  <a:pt x="5298463" y="2313679"/>
                </a:cubicBezTo>
                <a:cubicBezTo>
                  <a:pt x="5395814" y="3287847"/>
                  <a:pt x="5335779" y="4887236"/>
                  <a:pt x="4814532" y="5839447"/>
                </a:cubicBezTo>
                <a:lnTo>
                  <a:pt x="4792182" y="5877435"/>
                </a:lnTo>
                <a:lnTo>
                  <a:pt x="2010121" y="5877435"/>
                </a:lnTo>
                <a:lnTo>
                  <a:pt x="1990508" y="5861996"/>
                </a:lnTo>
                <a:cubicBezTo>
                  <a:pt x="984465" y="5040513"/>
                  <a:pt x="101529" y="3731409"/>
                  <a:pt x="13028" y="2845602"/>
                </a:cubicBezTo>
                <a:cubicBezTo>
                  <a:pt x="-131154" y="1428631"/>
                  <a:pt x="937953" y="160764"/>
                  <a:pt x="2397045" y="13894"/>
                </a:cubicBezTo>
                <a:cubicBezTo>
                  <a:pt x="2488255" y="4735"/>
                  <a:pt x="2578842" y="169"/>
                  <a:pt x="2668564" y="4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33E765F1-E837-4960-9A2B-971A41844935}"/>
              </a:ext>
            </a:extLst>
          </p:cNvPr>
          <p:cNvSpPr/>
          <p:nvPr userDrawn="1"/>
        </p:nvSpPr>
        <p:spPr>
          <a:xfrm>
            <a:off x="3830303" y="2049794"/>
            <a:ext cx="7895563" cy="4808204"/>
          </a:xfrm>
          <a:custGeom>
            <a:avLst/>
            <a:gdLst>
              <a:gd name="connsiteX0" fmla="*/ 5369884 w 7895563"/>
              <a:gd name="connsiteY0" fmla="*/ 1078 h 4808204"/>
              <a:gd name="connsiteX1" fmla="*/ 7862727 w 7895563"/>
              <a:gd name="connsiteY1" fmla="*/ 1675871 h 4808204"/>
              <a:gd name="connsiteX2" fmla="*/ 5732088 w 7895563"/>
              <a:gd name="connsiteY2" fmla="*/ 4760070 h 4808204"/>
              <a:gd name="connsiteX3" fmla="*/ 5620342 w 7895563"/>
              <a:gd name="connsiteY3" fmla="*/ 4808204 h 4808204"/>
              <a:gd name="connsiteX4" fmla="*/ 549240 w 7895563"/>
              <a:gd name="connsiteY4" fmla="*/ 4808204 h 4808204"/>
              <a:gd name="connsiteX5" fmla="*/ 486839 w 7895563"/>
              <a:gd name="connsiteY5" fmla="*/ 4767416 h 4808204"/>
              <a:gd name="connsiteX6" fmla="*/ 98819 w 7895563"/>
              <a:gd name="connsiteY6" fmla="*/ 4313512 h 4808204"/>
              <a:gd name="connsiteX7" fmla="*/ 3527321 w 7895563"/>
              <a:gd name="connsiteY7" fmla="*/ 325893 h 4808204"/>
              <a:gd name="connsiteX8" fmla="*/ 5369884 w 7895563"/>
              <a:gd name="connsiteY8" fmla="*/ 1078 h 480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95563" h="4808204">
                <a:moveTo>
                  <a:pt x="5369884" y="1078"/>
                </a:moveTo>
                <a:cubicBezTo>
                  <a:pt x="7190903" y="-38494"/>
                  <a:pt x="7755976" y="1021217"/>
                  <a:pt x="7862727" y="1675871"/>
                </a:cubicBezTo>
                <a:cubicBezTo>
                  <a:pt x="8103812" y="3154214"/>
                  <a:pt x="6979491" y="4179076"/>
                  <a:pt x="5732088" y="4760070"/>
                </a:cubicBezTo>
                <a:lnTo>
                  <a:pt x="5620342" y="4808204"/>
                </a:lnTo>
                <a:lnTo>
                  <a:pt x="549240" y="4808204"/>
                </a:lnTo>
                <a:lnTo>
                  <a:pt x="486839" y="4767416"/>
                </a:lnTo>
                <a:cubicBezTo>
                  <a:pt x="312414" y="4637640"/>
                  <a:pt x="179004" y="4486459"/>
                  <a:pt x="98819" y="4313512"/>
                </a:cubicBezTo>
                <a:cubicBezTo>
                  <a:pt x="-492886" y="3040495"/>
                  <a:pt x="1689731" y="875246"/>
                  <a:pt x="3527321" y="325893"/>
                </a:cubicBezTo>
                <a:cubicBezTo>
                  <a:pt x="4251648" y="109422"/>
                  <a:pt x="4859999" y="12158"/>
                  <a:pt x="5369884" y="1078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igure">
            <a:extLst>
              <a:ext uri="{FF2B5EF4-FFF2-40B4-BE49-F238E27FC236}">
                <a16:creationId xmlns="" xmlns:a16="http://schemas.microsoft.com/office/drawing/2014/main" id="{7B0794A8-5CB9-4466-B2A1-B736C2408414}"/>
              </a:ext>
            </a:extLst>
          </p:cNvPr>
          <p:cNvSpPr/>
          <p:nvPr userDrawn="1"/>
        </p:nvSpPr>
        <p:spPr>
          <a:xfrm>
            <a:off x="3208844" y="1651975"/>
            <a:ext cx="7779006" cy="5348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7" name="Figure">
            <a:extLst>
              <a:ext uri="{FF2B5EF4-FFF2-40B4-BE49-F238E27FC236}">
                <a16:creationId xmlns="" xmlns:a16="http://schemas.microsoft.com/office/drawing/2014/main" id="{B833C6E6-D2AD-4F4D-A36B-8F197824B45A}"/>
              </a:ext>
            </a:extLst>
          </p:cNvPr>
          <p:cNvSpPr/>
          <p:nvPr userDrawn="1"/>
        </p:nvSpPr>
        <p:spPr>
          <a:xfrm>
            <a:off x="10319088" y="1254199"/>
            <a:ext cx="671883" cy="639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igure">
            <a:extLst>
              <a:ext uri="{FF2B5EF4-FFF2-40B4-BE49-F238E27FC236}">
                <a16:creationId xmlns="" xmlns:a16="http://schemas.microsoft.com/office/drawing/2014/main" id="{43D2B85A-0851-443A-B2F7-A5A2AC52A21C}"/>
              </a:ext>
            </a:extLst>
          </p:cNvPr>
          <p:cNvSpPr/>
          <p:nvPr userDrawn="1"/>
        </p:nvSpPr>
        <p:spPr>
          <a:xfrm>
            <a:off x="2711624" y="4784458"/>
            <a:ext cx="973269" cy="991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bg2">
              <a:alpha val="1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6361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 w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754"/>
            <a:ext cx="10515600" cy="1197687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684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6CA2A693-AE58-4C41-825A-D32BC0811ACB}"/>
              </a:ext>
            </a:extLst>
          </p:cNvPr>
          <p:cNvSpPr/>
          <p:nvPr userDrawn="1"/>
        </p:nvSpPr>
        <p:spPr>
          <a:xfrm>
            <a:off x="4874400" y="980564"/>
            <a:ext cx="5337219" cy="5877435"/>
          </a:xfrm>
          <a:custGeom>
            <a:avLst/>
            <a:gdLst>
              <a:gd name="connsiteX0" fmla="*/ 2668564 w 5337219"/>
              <a:gd name="connsiteY0" fmla="*/ 4 h 5877435"/>
              <a:gd name="connsiteX1" fmla="*/ 5298463 w 5337219"/>
              <a:gd name="connsiteY1" fmla="*/ 2313679 h 5877435"/>
              <a:gd name="connsiteX2" fmla="*/ 4814532 w 5337219"/>
              <a:gd name="connsiteY2" fmla="*/ 5839447 h 5877435"/>
              <a:gd name="connsiteX3" fmla="*/ 4792182 w 5337219"/>
              <a:gd name="connsiteY3" fmla="*/ 5877435 h 5877435"/>
              <a:gd name="connsiteX4" fmla="*/ 2010121 w 5337219"/>
              <a:gd name="connsiteY4" fmla="*/ 5877435 h 5877435"/>
              <a:gd name="connsiteX5" fmla="*/ 1990508 w 5337219"/>
              <a:gd name="connsiteY5" fmla="*/ 5861996 h 5877435"/>
              <a:gd name="connsiteX6" fmla="*/ 13028 w 5337219"/>
              <a:gd name="connsiteY6" fmla="*/ 2845602 h 5877435"/>
              <a:gd name="connsiteX7" fmla="*/ 2397045 w 5337219"/>
              <a:gd name="connsiteY7" fmla="*/ 13894 h 5877435"/>
              <a:gd name="connsiteX8" fmla="*/ 2668564 w 5337219"/>
              <a:gd name="connsiteY8" fmla="*/ 4 h 587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7219" h="5877435">
                <a:moveTo>
                  <a:pt x="2668564" y="4"/>
                </a:moveTo>
                <a:cubicBezTo>
                  <a:pt x="4014395" y="-2472"/>
                  <a:pt x="5165470" y="985268"/>
                  <a:pt x="5298463" y="2313679"/>
                </a:cubicBezTo>
                <a:cubicBezTo>
                  <a:pt x="5395814" y="3287847"/>
                  <a:pt x="5335779" y="4887236"/>
                  <a:pt x="4814532" y="5839447"/>
                </a:cubicBezTo>
                <a:lnTo>
                  <a:pt x="4792182" y="5877435"/>
                </a:lnTo>
                <a:lnTo>
                  <a:pt x="2010121" y="5877435"/>
                </a:lnTo>
                <a:lnTo>
                  <a:pt x="1990508" y="5861996"/>
                </a:lnTo>
                <a:cubicBezTo>
                  <a:pt x="984465" y="5040513"/>
                  <a:pt x="101529" y="3731409"/>
                  <a:pt x="13028" y="2845602"/>
                </a:cubicBezTo>
                <a:cubicBezTo>
                  <a:pt x="-131154" y="1428631"/>
                  <a:pt x="937953" y="160764"/>
                  <a:pt x="2397045" y="13894"/>
                </a:cubicBezTo>
                <a:cubicBezTo>
                  <a:pt x="2488255" y="4735"/>
                  <a:pt x="2578842" y="169"/>
                  <a:pt x="2668564" y="4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6F82D26C-ABC8-4121-9D52-27E8B77173C3}"/>
              </a:ext>
            </a:extLst>
          </p:cNvPr>
          <p:cNvSpPr/>
          <p:nvPr userDrawn="1"/>
        </p:nvSpPr>
        <p:spPr>
          <a:xfrm>
            <a:off x="3830303" y="2049794"/>
            <a:ext cx="7895563" cy="4808204"/>
          </a:xfrm>
          <a:custGeom>
            <a:avLst/>
            <a:gdLst>
              <a:gd name="connsiteX0" fmla="*/ 5369884 w 7895563"/>
              <a:gd name="connsiteY0" fmla="*/ 1078 h 4808204"/>
              <a:gd name="connsiteX1" fmla="*/ 7862727 w 7895563"/>
              <a:gd name="connsiteY1" fmla="*/ 1675871 h 4808204"/>
              <a:gd name="connsiteX2" fmla="*/ 5732088 w 7895563"/>
              <a:gd name="connsiteY2" fmla="*/ 4760070 h 4808204"/>
              <a:gd name="connsiteX3" fmla="*/ 5620342 w 7895563"/>
              <a:gd name="connsiteY3" fmla="*/ 4808204 h 4808204"/>
              <a:gd name="connsiteX4" fmla="*/ 549240 w 7895563"/>
              <a:gd name="connsiteY4" fmla="*/ 4808204 h 4808204"/>
              <a:gd name="connsiteX5" fmla="*/ 486839 w 7895563"/>
              <a:gd name="connsiteY5" fmla="*/ 4767416 h 4808204"/>
              <a:gd name="connsiteX6" fmla="*/ 98819 w 7895563"/>
              <a:gd name="connsiteY6" fmla="*/ 4313512 h 4808204"/>
              <a:gd name="connsiteX7" fmla="*/ 3527321 w 7895563"/>
              <a:gd name="connsiteY7" fmla="*/ 325893 h 4808204"/>
              <a:gd name="connsiteX8" fmla="*/ 5369884 w 7895563"/>
              <a:gd name="connsiteY8" fmla="*/ 1078 h 480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95563" h="4808204">
                <a:moveTo>
                  <a:pt x="5369884" y="1078"/>
                </a:moveTo>
                <a:cubicBezTo>
                  <a:pt x="7190903" y="-38494"/>
                  <a:pt x="7755976" y="1021217"/>
                  <a:pt x="7862727" y="1675871"/>
                </a:cubicBezTo>
                <a:cubicBezTo>
                  <a:pt x="8103812" y="3154214"/>
                  <a:pt x="6979491" y="4179076"/>
                  <a:pt x="5732088" y="4760070"/>
                </a:cubicBezTo>
                <a:lnTo>
                  <a:pt x="5620342" y="4808204"/>
                </a:lnTo>
                <a:lnTo>
                  <a:pt x="549240" y="4808204"/>
                </a:lnTo>
                <a:lnTo>
                  <a:pt x="486839" y="4767416"/>
                </a:lnTo>
                <a:cubicBezTo>
                  <a:pt x="312414" y="4637640"/>
                  <a:pt x="179004" y="4486459"/>
                  <a:pt x="98819" y="4313512"/>
                </a:cubicBezTo>
                <a:cubicBezTo>
                  <a:pt x="-492886" y="3040495"/>
                  <a:pt x="1689731" y="875246"/>
                  <a:pt x="3527321" y="325893"/>
                </a:cubicBezTo>
                <a:cubicBezTo>
                  <a:pt x="4251648" y="109422"/>
                  <a:pt x="4859999" y="12158"/>
                  <a:pt x="5369884" y="1078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="" xmlns:a16="http://schemas.microsoft.com/office/drawing/2014/main" id="{80A40D36-2BD3-4F77-92AA-A95427EF3D43}"/>
              </a:ext>
            </a:extLst>
          </p:cNvPr>
          <p:cNvSpPr/>
          <p:nvPr userDrawn="1"/>
        </p:nvSpPr>
        <p:spPr>
          <a:xfrm>
            <a:off x="2711624" y="4784458"/>
            <a:ext cx="973269" cy="991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bg2">
              <a:alpha val="1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7" name="Figure">
            <a:extLst>
              <a:ext uri="{FF2B5EF4-FFF2-40B4-BE49-F238E27FC236}">
                <a16:creationId xmlns="" xmlns:a16="http://schemas.microsoft.com/office/drawing/2014/main" id="{B833C6E6-D2AD-4F4D-A36B-8F197824B45A}"/>
              </a:ext>
            </a:extLst>
          </p:cNvPr>
          <p:cNvSpPr/>
          <p:nvPr userDrawn="1"/>
        </p:nvSpPr>
        <p:spPr>
          <a:xfrm>
            <a:off x="10319088" y="1254199"/>
            <a:ext cx="671883" cy="639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99B1E94F-6B0A-4BB6-BFB9-6DB8090FBA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8844" y="1651909"/>
            <a:ext cx="7779006" cy="5206089"/>
          </a:xfrm>
          <a:custGeom>
            <a:avLst/>
            <a:gdLst>
              <a:gd name="connsiteX0" fmla="*/ 6499213 w 7779006"/>
              <a:gd name="connsiteY0" fmla="*/ 1020 h 5206089"/>
              <a:gd name="connsiteX1" fmla="*/ 7779006 w 7779006"/>
              <a:gd name="connsiteY1" fmla="*/ 1995083 h 5206089"/>
              <a:gd name="connsiteX2" fmla="*/ 5373114 w 7779006"/>
              <a:gd name="connsiteY2" fmla="*/ 5176751 h 5206089"/>
              <a:gd name="connsiteX3" fmla="*/ 5288242 w 7779006"/>
              <a:gd name="connsiteY3" fmla="*/ 5206089 h 5206089"/>
              <a:gd name="connsiteX4" fmla="*/ 3576433 w 7779006"/>
              <a:gd name="connsiteY4" fmla="*/ 5206089 h 5206089"/>
              <a:gd name="connsiteX5" fmla="*/ 3473560 w 7779006"/>
              <a:gd name="connsiteY5" fmla="*/ 5176751 h 5206089"/>
              <a:gd name="connsiteX6" fmla="*/ 0 w 7779006"/>
              <a:gd name="connsiteY6" fmla="*/ 1995083 h 5206089"/>
              <a:gd name="connsiteX7" fmla="*/ 4755998 w 7779006"/>
              <a:gd name="connsiteY7" fmla="*/ 520786 h 5206089"/>
              <a:gd name="connsiteX8" fmla="*/ 6499213 w 7779006"/>
              <a:gd name="connsiteY8" fmla="*/ 1020 h 5206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9006" h="5206089">
                <a:moveTo>
                  <a:pt x="6499213" y="1020"/>
                </a:moveTo>
                <a:cubicBezTo>
                  <a:pt x="7461712" y="34580"/>
                  <a:pt x="7779006" y="892631"/>
                  <a:pt x="7779006" y="1995083"/>
                </a:cubicBezTo>
                <a:cubicBezTo>
                  <a:pt x="7779006" y="3297982"/>
                  <a:pt x="6649940" y="4697672"/>
                  <a:pt x="5373114" y="5176751"/>
                </a:cubicBezTo>
                <a:lnTo>
                  <a:pt x="5288242" y="5206089"/>
                </a:lnTo>
                <a:lnTo>
                  <a:pt x="3576433" y="5206089"/>
                </a:lnTo>
                <a:lnTo>
                  <a:pt x="3473560" y="5176751"/>
                </a:lnTo>
                <a:cubicBezTo>
                  <a:pt x="1905552" y="4697672"/>
                  <a:pt x="0" y="3297982"/>
                  <a:pt x="0" y="1995083"/>
                </a:cubicBezTo>
                <a:cubicBezTo>
                  <a:pt x="0" y="391516"/>
                  <a:pt x="3343892" y="1254157"/>
                  <a:pt x="4755998" y="520786"/>
                </a:cubicBezTo>
                <a:cubicBezTo>
                  <a:pt x="5490907" y="140862"/>
                  <a:pt x="6061713" y="-14234"/>
                  <a:pt x="6499213" y="102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tIns="1645920" anchor="t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53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 w Photo (bi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05909"/>
            <a:ext cx="10515600" cy="1197687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63058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B09E196A-2B73-4233-A237-4B183A27C60C}"/>
              </a:ext>
            </a:extLst>
          </p:cNvPr>
          <p:cNvSpPr/>
          <p:nvPr userDrawn="1"/>
        </p:nvSpPr>
        <p:spPr>
          <a:xfrm>
            <a:off x="4874400" y="980564"/>
            <a:ext cx="5337219" cy="5877435"/>
          </a:xfrm>
          <a:custGeom>
            <a:avLst/>
            <a:gdLst>
              <a:gd name="connsiteX0" fmla="*/ 2668564 w 5337219"/>
              <a:gd name="connsiteY0" fmla="*/ 4 h 5877435"/>
              <a:gd name="connsiteX1" fmla="*/ 5298463 w 5337219"/>
              <a:gd name="connsiteY1" fmla="*/ 2313679 h 5877435"/>
              <a:gd name="connsiteX2" fmla="*/ 4814532 w 5337219"/>
              <a:gd name="connsiteY2" fmla="*/ 5839447 h 5877435"/>
              <a:gd name="connsiteX3" fmla="*/ 4792182 w 5337219"/>
              <a:gd name="connsiteY3" fmla="*/ 5877435 h 5877435"/>
              <a:gd name="connsiteX4" fmla="*/ 2010121 w 5337219"/>
              <a:gd name="connsiteY4" fmla="*/ 5877435 h 5877435"/>
              <a:gd name="connsiteX5" fmla="*/ 1990508 w 5337219"/>
              <a:gd name="connsiteY5" fmla="*/ 5861996 h 5877435"/>
              <a:gd name="connsiteX6" fmla="*/ 13028 w 5337219"/>
              <a:gd name="connsiteY6" fmla="*/ 2845602 h 5877435"/>
              <a:gd name="connsiteX7" fmla="*/ 2397045 w 5337219"/>
              <a:gd name="connsiteY7" fmla="*/ 13894 h 5877435"/>
              <a:gd name="connsiteX8" fmla="*/ 2668564 w 5337219"/>
              <a:gd name="connsiteY8" fmla="*/ 4 h 587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7219" h="5877435">
                <a:moveTo>
                  <a:pt x="2668564" y="4"/>
                </a:moveTo>
                <a:cubicBezTo>
                  <a:pt x="4014395" y="-2472"/>
                  <a:pt x="5165470" y="985268"/>
                  <a:pt x="5298463" y="2313679"/>
                </a:cubicBezTo>
                <a:cubicBezTo>
                  <a:pt x="5395814" y="3287847"/>
                  <a:pt x="5335779" y="4887236"/>
                  <a:pt x="4814532" y="5839447"/>
                </a:cubicBezTo>
                <a:lnTo>
                  <a:pt x="4792182" y="5877435"/>
                </a:lnTo>
                <a:lnTo>
                  <a:pt x="2010121" y="5877435"/>
                </a:lnTo>
                <a:lnTo>
                  <a:pt x="1990508" y="5861996"/>
                </a:lnTo>
                <a:cubicBezTo>
                  <a:pt x="984465" y="5040513"/>
                  <a:pt x="101529" y="3731409"/>
                  <a:pt x="13028" y="2845602"/>
                </a:cubicBezTo>
                <a:cubicBezTo>
                  <a:pt x="-131154" y="1428631"/>
                  <a:pt x="937953" y="160764"/>
                  <a:pt x="2397045" y="13894"/>
                </a:cubicBezTo>
                <a:cubicBezTo>
                  <a:pt x="2488255" y="4735"/>
                  <a:pt x="2578842" y="169"/>
                  <a:pt x="2668564" y="4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7A7148EA-E1BB-48D0-8BFB-BE2CA7C08F52}"/>
              </a:ext>
            </a:extLst>
          </p:cNvPr>
          <p:cNvSpPr/>
          <p:nvPr userDrawn="1"/>
        </p:nvSpPr>
        <p:spPr>
          <a:xfrm>
            <a:off x="3830303" y="2049794"/>
            <a:ext cx="7895563" cy="4808204"/>
          </a:xfrm>
          <a:custGeom>
            <a:avLst/>
            <a:gdLst>
              <a:gd name="connsiteX0" fmla="*/ 5369884 w 7895563"/>
              <a:gd name="connsiteY0" fmla="*/ 1078 h 4808204"/>
              <a:gd name="connsiteX1" fmla="*/ 7862727 w 7895563"/>
              <a:gd name="connsiteY1" fmla="*/ 1675871 h 4808204"/>
              <a:gd name="connsiteX2" fmla="*/ 5732088 w 7895563"/>
              <a:gd name="connsiteY2" fmla="*/ 4760070 h 4808204"/>
              <a:gd name="connsiteX3" fmla="*/ 5620342 w 7895563"/>
              <a:gd name="connsiteY3" fmla="*/ 4808204 h 4808204"/>
              <a:gd name="connsiteX4" fmla="*/ 549240 w 7895563"/>
              <a:gd name="connsiteY4" fmla="*/ 4808204 h 4808204"/>
              <a:gd name="connsiteX5" fmla="*/ 486839 w 7895563"/>
              <a:gd name="connsiteY5" fmla="*/ 4767416 h 4808204"/>
              <a:gd name="connsiteX6" fmla="*/ 98819 w 7895563"/>
              <a:gd name="connsiteY6" fmla="*/ 4313512 h 4808204"/>
              <a:gd name="connsiteX7" fmla="*/ 3527321 w 7895563"/>
              <a:gd name="connsiteY7" fmla="*/ 325893 h 4808204"/>
              <a:gd name="connsiteX8" fmla="*/ 5369884 w 7895563"/>
              <a:gd name="connsiteY8" fmla="*/ 1078 h 480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95563" h="4808204">
                <a:moveTo>
                  <a:pt x="5369884" y="1078"/>
                </a:moveTo>
                <a:cubicBezTo>
                  <a:pt x="7190903" y="-38494"/>
                  <a:pt x="7755976" y="1021217"/>
                  <a:pt x="7862727" y="1675871"/>
                </a:cubicBezTo>
                <a:cubicBezTo>
                  <a:pt x="8103812" y="3154214"/>
                  <a:pt x="6979491" y="4179076"/>
                  <a:pt x="5732088" y="4760070"/>
                </a:cubicBezTo>
                <a:lnTo>
                  <a:pt x="5620342" y="4808204"/>
                </a:lnTo>
                <a:lnTo>
                  <a:pt x="549240" y="4808204"/>
                </a:lnTo>
                <a:lnTo>
                  <a:pt x="486839" y="4767416"/>
                </a:lnTo>
                <a:cubicBezTo>
                  <a:pt x="312414" y="4637640"/>
                  <a:pt x="179004" y="4486459"/>
                  <a:pt x="98819" y="4313512"/>
                </a:cubicBezTo>
                <a:cubicBezTo>
                  <a:pt x="-492886" y="3040495"/>
                  <a:pt x="1689731" y="875246"/>
                  <a:pt x="3527321" y="325893"/>
                </a:cubicBezTo>
                <a:cubicBezTo>
                  <a:pt x="4251648" y="109422"/>
                  <a:pt x="4859999" y="12158"/>
                  <a:pt x="5369884" y="1078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="" xmlns:a16="http://schemas.microsoft.com/office/drawing/2014/main" id="{80A40D36-2BD3-4F77-92AA-A95427EF3D43}"/>
              </a:ext>
            </a:extLst>
          </p:cNvPr>
          <p:cNvSpPr/>
          <p:nvPr userDrawn="1"/>
        </p:nvSpPr>
        <p:spPr>
          <a:xfrm>
            <a:off x="2711624" y="4784458"/>
            <a:ext cx="973269" cy="991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bg2">
              <a:alpha val="1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7" name="Figure">
            <a:extLst>
              <a:ext uri="{FF2B5EF4-FFF2-40B4-BE49-F238E27FC236}">
                <a16:creationId xmlns="" xmlns:a16="http://schemas.microsoft.com/office/drawing/2014/main" id="{B833C6E6-D2AD-4F4D-A36B-8F197824B45A}"/>
              </a:ext>
            </a:extLst>
          </p:cNvPr>
          <p:cNvSpPr/>
          <p:nvPr userDrawn="1"/>
        </p:nvSpPr>
        <p:spPr>
          <a:xfrm>
            <a:off x="10319088" y="1254199"/>
            <a:ext cx="671883" cy="639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D6588FD2-164B-4DDE-9260-E265174166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8844" y="1651909"/>
            <a:ext cx="7779006" cy="5206089"/>
          </a:xfrm>
          <a:custGeom>
            <a:avLst/>
            <a:gdLst>
              <a:gd name="connsiteX0" fmla="*/ 6499213 w 7779006"/>
              <a:gd name="connsiteY0" fmla="*/ 1020 h 5206089"/>
              <a:gd name="connsiteX1" fmla="*/ 7779006 w 7779006"/>
              <a:gd name="connsiteY1" fmla="*/ 1995083 h 5206089"/>
              <a:gd name="connsiteX2" fmla="*/ 5373114 w 7779006"/>
              <a:gd name="connsiteY2" fmla="*/ 5176751 h 5206089"/>
              <a:gd name="connsiteX3" fmla="*/ 5288242 w 7779006"/>
              <a:gd name="connsiteY3" fmla="*/ 5206089 h 5206089"/>
              <a:gd name="connsiteX4" fmla="*/ 3576433 w 7779006"/>
              <a:gd name="connsiteY4" fmla="*/ 5206089 h 5206089"/>
              <a:gd name="connsiteX5" fmla="*/ 3473560 w 7779006"/>
              <a:gd name="connsiteY5" fmla="*/ 5176751 h 5206089"/>
              <a:gd name="connsiteX6" fmla="*/ 0 w 7779006"/>
              <a:gd name="connsiteY6" fmla="*/ 1995083 h 5206089"/>
              <a:gd name="connsiteX7" fmla="*/ 4755998 w 7779006"/>
              <a:gd name="connsiteY7" fmla="*/ 520786 h 5206089"/>
              <a:gd name="connsiteX8" fmla="*/ 6499213 w 7779006"/>
              <a:gd name="connsiteY8" fmla="*/ 1020 h 5206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9006" h="5206089">
                <a:moveTo>
                  <a:pt x="6499213" y="1020"/>
                </a:moveTo>
                <a:cubicBezTo>
                  <a:pt x="7461712" y="34580"/>
                  <a:pt x="7779006" y="892631"/>
                  <a:pt x="7779006" y="1995083"/>
                </a:cubicBezTo>
                <a:cubicBezTo>
                  <a:pt x="7779006" y="3297982"/>
                  <a:pt x="6649940" y="4697672"/>
                  <a:pt x="5373114" y="5176751"/>
                </a:cubicBezTo>
                <a:lnTo>
                  <a:pt x="5288242" y="5206089"/>
                </a:lnTo>
                <a:lnTo>
                  <a:pt x="3576433" y="5206089"/>
                </a:lnTo>
                <a:lnTo>
                  <a:pt x="3473560" y="5176751"/>
                </a:lnTo>
                <a:cubicBezTo>
                  <a:pt x="1905552" y="4697672"/>
                  <a:pt x="0" y="3297982"/>
                  <a:pt x="0" y="1995083"/>
                </a:cubicBezTo>
                <a:cubicBezTo>
                  <a:pt x="0" y="391516"/>
                  <a:pt x="3343892" y="1254157"/>
                  <a:pt x="4755998" y="520786"/>
                </a:cubicBezTo>
                <a:cubicBezTo>
                  <a:pt x="5490907" y="140862"/>
                  <a:pt x="6061713" y="-14234"/>
                  <a:pt x="6499213" y="102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tIns="1645920" anchor="t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32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56093E40-6F04-4491-9C8D-06005D9BB3A5}"/>
              </a:ext>
            </a:extLst>
          </p:cNvPr>
          <p:cNvGrpSpPr/>
          <p:nvPr userDrawn="1"/>
        </p:nvGrpSpPr>
        <p:grpSpPr>
          <a:xfrm>
            <a:off x="41945" y="620688"/>
            <a:ext cx="12102727" cy="6237315"/>
            <a:chOff x="695401" y="1241443"/>
            <a:chExt cx="10898227" cy="5616559"/>
          </a:xfrm>
        </p:grpSpPr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0E9CB3F7-3ABC-4104-B98A-0121ACF534AE}"/>
                </a:ext>
              </a:extLst>
            </p:cNvPr>
            <p:cNvSpPr/>
            <p:nvPr userDrawn="1"/>
          </p:nvSpPr>
          <p:spPr>
            <a:xfrm>
              <a:off x="1490608" y="1750568"/>
              <a:ext cx="10103020" cy="5107432"/>
            </a:xfrm>
            <a:custGeom>
              <a:avLst/>
              <a:gdLst>
                <a:gd name="connsiteX0" fmla="*/ 6871207 w 10103020"/>
                <a:gd name="connsiteY0" fmla="*/ 1379 h 5107432"/>
                <a:gd name="connsiteX1" fmla="*/ 10061003 w 10103020"/>
                <a:gd name="connsiteY1" fmla="*/ 2144415 h 5107432"/>
                <a:gd name="connsiteX2" fmla="*/ 8937022 w 10103020"/>
                <a:gd name="connsiteY2" fmla="*/ 5053985 h 5107432"/>
                <a:gd name="connsiteX3" fmla="*/ 8872567 w 10103020"/>
                <a:gd name="connsiteY3" fmla="*/ 5107432 h 5107432"/>
                <a:gd name="connsiteX4" fmla="*/ 13161 w 10103020"/>
                <a:gd name="connsiteY4" fmla="*/ 5107432 h 5107432"/>
                <a:gd name="connsiteX5" fmla="*/ 3817 w 10103020"/>
                <a:gd name="connsiteY5" fmla="*/ 5033897 h 5107432"/>
                <a:gd name="connsiteX6" fmla="*/ 4513496 w 10103020"/>
                <a:gd name="connsiteY6" fmla="*/ 417007 h 5107432"/>
                <a:gd name="connsiteX7" fmla="*/ 6871207 w 10103020"/>
                <a:gd name="connsiteY7" fmla="*/ 1379 h 510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03020" h="5107432">
                  <a:moveTo>
                    <a:pt x="6871207" y="1379"/>
                  </a:moveTo>
                  <a:cubicBezTo>
                    <a:pt x="9201349" y="-49256"/>
                    <a:pt x="9924407" y="1306731"/>
                    <a:pt x="10061003" y="2144415"/>
                  </a:cubicBezTo>
                  <a:cubicBezTo>
                    <a:pt x="10257314" y="3348198"/>
                    <a:pt x="9746101" y="4316998"/>
                    <a:pt x="8937022" y="5053985"/>
                  </a:cubicBezTo>
                  <a:lnTo>
                    <a:pt x="8872567" y="5107432"/>
                  </a:lnTo>
                  <a:lnTo>
                    <a:pt x="13161" y="5107432"/>
                  </a:lnTo>
                  <a:lnTo>
                    <a:pt x="3817" y="5033897"/>
                  </a:lnTo>
                  <a:cubicBezTo>
                    <a:pt x="-110911" y="3389245"/>
                    <a:pt x="2382588" y="1054048"/>
                    <a:pt x="4513496" y="417007"/>
                  </a:cubicBezTo>
                  <a:cubicBezTo>
                    <a:pt x="5440331" y="140015"/>
                    <a:pt x="6218767" y="15557"/>
                    <a:pt x="6871207" y="1379"/>
                  </a:cubicBezTo>
                  <a:close/>
                </a:path>
              </a:pathLst>
            </a:custGeom>
            <a:solidFill>
              <a:srgbClr val="8DB1C4">
                <a:alpha val="80000"/>
              </a:srgb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A481A0AE-40AD-4CC1-89EF-16D86FD8CD17}"/>
                </a:ext>
              </a:extLst>
            </p:cNvPr>
            <p:cNvSpPr/>
            <p:nvPr userDrawn="1"/>
          </p:nvSpPr>
          <p:spPr>
            <a:xfrm>
              <a:off x="695401" y="1241443"/>
              <a:ext cx="9953877" cy="5616559"/>
            </a:xfrm>
            <a:custGeom>
              <a:avLst/>
              <a:gdLst>
                <a:gd name="connsiteX0" fmla="*/ 8316277 w 9953877"/>
                <a:gd name="connsiteY0" fmla="*/ 1305 h 5616559"/>
                <a:gd name="connsiteX1" fmla="*/ 9953877 w 9953877"/>
                <a:gd name="connsiteY1" fmla="*/ 2552872 h 5616559"/>
                <a:gd name="connsiteX2" fmla="*/ 8605150 w 9953877"/>
                <a:gd name="connsiteY2" fmla="*/ 5468034 h 5616559"/>
                <a:gd name="connsiteX3" fmla="*/ 8447294 w 9953877"/>
                <a:gd name="connsiteY3" fmla="*/ 5616559 h 5616559"/>
                <a:gd name="connsiteX4" fmla="*/ 2330142 w 9953877"/>
                <a:gd name="connsiteY4" fmla="*/ 5616559 h 5616559"/>
                <a:gd name="connsiteX5" fmla="*/ 2101259 w 9953877"/>
                <a:gd name="connsiteY5" fmla="*/ 5468034 h 5616559"/>
                <a:gd name="connsiteX6" fmla="*/ 0 w 9953877"/>
                <a:gd name="connsiteY6" fmla="*/ 2552872 h 5616559"/>
                <a:gd name="connsiteX7" fmla="*/ 6085691 w 9953877"/>
                <a:gd name="connsiteY7" fmla="*/ 666388 h 5616559"/>
                <a:gd name="connsiteX8" fmla="*/ 8316277 w 9953877"/>
                <a:gd name="connsiteY8" fmla="*/ 1305 h 561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53877" h="5616559">
                  <a:moveTo>
                    <a:pt x="8316277" y="1305"/>
                  </a:moveTo>
                  <a:cubicBezTo>
                    <a:pt x="9547873" y="44247"/>
                    <a:pt x="9953877" y="1142193"/>
                    <a:pt x="9953877" y="2552872"/>
                  </a:cubicBezTo>
                  <a:cubicBezTo>
                    <a:pt x="9953877" y="3578820"/>
                    <a:pt x="9406759" y="4651671"/>
                    <a:pt x="8605150" y="5468034"/>
                  </a:cubicBezTo>
                  <a:lnTo>
                    <a:pt x="8447294" y="5616559"/>
                  </a:lnTo>
                  <a:lnTo>
                    <a:pt x="2330142" y="5616559"/>
                  </a:lnTo>
                  <a:lnTo>
                    <a:pt x="2101259" y="5468034"/>
                  </a:lnTo>
                  <a:cubicBezTo>
                    <a:pt x="923384" y="4651671"/>
                    <a:pt x="0" y="3578820"/>
                    <a:pt x="0" y="2552872"/>
                  </a:cubicBezTo>
                  <a:cubicBezTo>
                    <a:pt x="0" y="500976"/>
                    <a:pt x="4278785" y="1604796"/>
                    <a:pt x="6085691" y="666388"/>
                  </a:cubicBezTo>
                  <a:cubicBezTo>
                    <a:pt x="7026067" y="180244"/>
                    <a:pt x="7756460" y="-18214"/>
                    <a:pt x="8316277" y="1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BEA1E088-FCC0-4BEB-ACA0-B59E2AF07C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3431" y="1988719"/>
            <a:ext cx="9505181" cy="369944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5675" y="5880905"/>
            <a:ext cx="3400692" cy="64782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Figure">
            <a:extLst>
              <a:ext uri="{FF2B5EF4-FFF2-40B4-BE49-F238E27FC236}">
                <a16:creationId xmlns="" xmlns:a16="http://schemas.microsoft.com/office/drawing/2014/main" id="{A97C9F97-6012-41FB-8B5B-65E606A8CDCD}"/>
              </a:ext>
            </a:extLst>
          </p:cNvPr>
          <p:cNvSpPr/>
          <p:nvPr userDrawn="1"/>
        </p:nvSpPr>
        <p:spPr>
          <a:xfrm>
            <a:off x="303229" y="1621497"/>
            <a:ext cx="1049353" cy="1069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6" name="Figure">
            <a:extLst>
              <a:ext uri="{FF2B5EF4-FFF2-40B4-BE49-F238E27FC236}">
                <a16:creationId xmlns="" xmlns:a16="http://schemas.microsoft.com/office/drawing/2014/main" id="{A3638349-9CD9-430D-99DB-C2B0F278F4AC}"/>
              </a:ext>
            </a:extLst>
          </p:cNvPr>
          <p:cNvSpPr/>
          <p:nvPr userDrawn="1"/>
        </p:nvSpPr>
        <p:spPr>
          <a:xfrm rot="10800000">
            <a:off x="1487488" y="1643744"/>
            <a:ext cx="724406" cy="689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325CB3F-26C9-44D7-A7CB-40F86C5CE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9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ig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552182" cy="2852737"/>
          </a:xfrm>
        </p:spPr>
        <p:txBody>
          <a:bodyPr lIns="0" anchor="b">
            <a:noAutofit/>
          </a:bodyPr>
          <a:lstStyle>
            <a:lvl1pPr>
              <a:defRPr sz="115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BD05D1D-5FB4-4F4A-B9D3-9E6F632B7EAC}"/>
              </a:ext>
            </a:extLst>
          </p:cNvPr>
          <p:cNvGrpSpPr/>
          <p:nvPr userDrawn="1"/>
        </p:nvGrpSpPr>
        <p:grpSpPr>
          <a:xfrm>
            <a:off x="5231904" y="-1"/>
            <a:ext cx="6960097" cy="6661131"/>
            <a:chOff x="6384032" y="0"/>
            <a:chExt cx="5807969" cy="5558492"/>
          </a:xfrm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F6E6B168-566B-473C-AA14-D312485321F1}"/>
                </a:ext>
              </a:extLst>
            </p:cNvPr>
            <p:cNvSpPr/>
            <p:nvPr userDrawn="1"/>
          </p:nvSpPr>
          <p:spPr>
            <a:xfrm>
              <a:off x="8329881" y="1"/>
              <a:ext cx="3862120" cy="4184987"/>
            </a:xfrm>
            <a:custGeom>
              <a:avLst/>
              <a:gdLst>
                <a:gd name="connsiteX0" fmla="*/ 72632 w 3862120"/>
                <a:gd name="connsiteY0" fmla="*/ 0 h 4184987"/>
                <a:gd name="connsiteX1" fmla="*/ 3862120 w 3862120"/>
                <a:gd name="connsiteY1" fmla="*/ 0 h 4184987"/>
                <a:gd name="connsiteX2" fmla="*/ 3862120 w 3862120"/>
                <a:gd name="connsiteY2" fmla="*/ 4018645 h 4184987"/>
                <a:gd name="connsiteX3" fmla="*/ 3849798 w 3862120"/>
                <a:gd name="connsiteY3" fmla="*/ 4027418 h 4184987"/>
                <a:gd name="connsiteX4" fmla="*/ 3409263 w 3862120"/>
                <a:gd name="connsiteY4" fmla="*/ 4179440 h 4184987"/>
                <a:gd name="connsiteX5" fmla="*/ 11722 w 3862120"/>
                <a:gd name="connsiteY5" fmla="*/ 786066 h 4184987"/>
                <a:gd name="connsiteX6" fmla="*/ 49002 w 3862120"/>
                <a:gd name="connsiteY6" fmla="*/ 88876 h 418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2120" h="4184987">
                  <a:moveTo>
                    <a:pt x="72632" y="0"/>
                  </a:moveTo>
                  <a:lnTo>
                    <a:pt x="3862120" y="0"/>
                  </a:lnTo>
                  <a:lnTo>
                    <a:pt x="3862120" y="4018645"/>
                  </a:lnTo>
                  <a:lnTo>
                    <a:pt x="3849798" y="4027418"/>
                  </a:lnTo>
                  <a:cubicBezTo>
                    <a:pt x="3719683" y="4109955"/>
                    <a:pt x="3573386" y="4162923"/>
                    <a:pt x="3409263" y="4179440"/>
                  </a:cubicBezTo>
                  <a:cubicBezTo>
                    <a:pt x="2096287" y="4311293"/>
                    <a:pt x="139121" y="2061203"/>
                    <a:pt x="11722" y="786066"/>
                  </a:cubicBezTo>
                  <a:cubicBezTo>
                    <a:pt x="-12601" y="547032"/>
                    <a:pt x="1454" y="312714"/>
                    <a:pt x="49002" y="88876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2E96AA19-84B7-430D-8805-1FC9E3124763}"/>
                </a:ext>
              </a:extLst>
            </p:cNvPr>
            <p:cNvSpPr/>
            <p:nvPr userDrawn="1"/>
          </p:nvSpPr>
          <p:spPr>
            <a:xfrm>
              <a:off x="7390509" y="0"/>
              <a:ext cx="4801492" cy="4017462"/>
            </a:xfrm>
            <a:custGeom>
              <a:avLst/>
              <a:gdLst>
                <a:gd name="connsiteX0" fmla="*/ 2063453 w 4801492"/>
                <a:gd name="connsiteY0" fmla="*/ 0 h 4017462"/>
                <a:gd name="connsiteX1" fmla="*/ 4801492 w 4801492"/>
                <a:gd name="connsiteY1" fmla="*/ 0 h 4017462"/>
                <a:gd name="connsiteX2" fmla="*/ 4801492 w 4801492"/>
                <a:gd name="connsiteY2" fmla="*/ 3620618 h 4017462"/>
                <a:gd name="connsiteX3" fmla="*/ 4540736 w 4801492"/>
                <a:gd name="connsiteY3" fmla="*/ 3716067 h 4017462"/>
                <a:gd name="connsiteX4" fmla="*/ 3663094 w 4801492"/>
                <a:gd name="connsiteY4" fmla="*/ 3936581 h 4017462"/>
                <a:gd name="connsiteX5" fmla="*/ 88907 w 4801492"/>
                <a:gd name="connsiteY5" fmla="*/ 3068732 h 4017462"/>
                <a:gd name="connsiteX6" fmla="*/ 1919217 w 4801492"/>
                <a:gd name="connsiteY6" fmla="*/ 89093 h 401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1492" h="4017462">
                  <a:moveTo>
                    <a:pt x="2063453" y="0"/>
                  </a:moveTo>
                  <a:lnTo>
                    <a:pt x="4801492" y="0"/>
                  </a:lnTo>
                  <a:lnTo>
                    <a:pt x="4801492" y="3620618"/>
                  </a:lnTo>
                  <a:lnTo>
                    <a:pt x="4540736" y="3716067"/>
                  </a:lnTo>
                  <a:cubicBezTo>
                    <a:pt x="4233752" y="3819100"/>
                    <a:pt x="3933647" y="3892546"/>
                    <a:pt x="3663094" y="3936581"/>
                  </a:cubicBezTo>
                  <a:cubicBezTo>
                    <a:pt x="2220509" y="4171435"/>
                    <a:pt x="473668" y="3898601"/>
                    <a:pt x="88907" y="3068732"/>
                  </a:cubicBezTo>
                  <a:cubicBezTo>
                    <a:pt x="-310361" y="2209732"/>
                    <a:pt x="694404" y="899190"/>
                    <a:pt x="1919217" y="89093"/>
                  </a:cubicBezTo>
                  <a:close/>
                </a:path>
              </a:pathLst>
            </a:custGeom>
            <a:solidFill>
              <a:srgbClr val="8DB1C4">
                <a:alpha val="80000"/>
              </a:srgb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55505493-CC1B-41AE-918B-437E8B2856BA}"/>
                </a:ext>
              </a:extLst>
            </p:cNvPr>
            <p:cNvSpPr/>
            <p:nvPr userDrawn="1"/>
          </p:nvSpPr>
          <p:spPr>
            <a:xfrm>
              <a:off x="6831384" y="0"/>
              <a:ext cx="5360617" cy="3642236"/>
            </a:xfrm>
            <a:custGeom>
              <a:avLst/>
              <a:gdLst>
                <a:gd name="connsiteX0" fmla="*/ 320472 w 5360617"/>
                <a:gd name="connsiteY0" fmla="*/ 0 h 3642236"/>
                <a:gd name="connsiteX1" fmla="*/ 5360617 w 5360617"/>
                <a:gd name="connsiteY1" fmla="*/ 0 h 3642236"/>
                <a:gd name="connsiteX2" fmla="*/ 5360617 w 5360617"/>
                <a:gd name="connsiteY2" fmla="*/ 3227025 h 3642236"/>
                <a:gd name="connsiteX3" fmla="*/ 5351732 w 5360617"/>
                <a:gd name="connsiteY3" fmla="*/ 3232995 h 3642236"/>
                <a:gd name="connsiteX4" fmla="*/ 4028504 w 5360617"/>
                <a:gd name="connsiteY4" fmla="*/ 3642236 h 3642236"/>
                <a:gd name="connsiteX5" fmla="*/ 0 w 5360617"/>
                <a:gd name="connsiteY5" fmla="*/ 624863 h 3642236"/>
                <a:gd name="connsiteX6" fmla="*/ 286013 w 5360617"/>
                <a:gd name="connsiteY6" fmla="*/ 23255 h 3642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0617" h="3642236">
                  <a:moveTo>
                    <a:pt x="320472" y="0"/>
                  </a:moveTo>
                  <a:lnTo>
                    <a:pt x="5360617" y="0"/>
                  </a:lnTo>
                  <a:lnTo>
                    <a:pt x="5360617" y="3227025"/>
                  </a:lnTo>
                  <a:lnTo>
                    <a:pt x="5351732" y="3232995"/>
                  </a:lnTo>
                  <a:cubicBezTo>
                    <a:pt x="4933670" y="3488463"/>
                    <a:pt x="4475851" y="3642236"/>
                    <a:pt x="4028504" y="3642236"/>
                  </a:cubicBezTo>
                  <a:cubicBezTo>
                    <a:pt x="2596996" y="3642236"/>
                    <a:pt x="0" y="2067594"/>
                    <a:pt x="0" y="624863"/>
                  </a:cubicBezTo>
                  <a:cubicBezTo>
                    <a:pt x="0" y="354352"/>
                    <a:pt x="105767" y="161846"/>
                    <a:pt x="286013" y="23255"/>
                  </a:cubicBez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6181426F-5F00-40E9-AA9A-0496C69403A1}"/>
                </a:ext>
              </a:extLst>
            </p:cNvPr>
            <p:cNvSpPr/>
            <p:nvPr userDrawn="1"/>
          </p:nvSpPr>
          <p:spPr>
            <a:xfrm>
              <a:off x="11397987" y="3867634"/>
              <a:ext cx="794014" cy="1182847"/>
            </a:xfrm>
            <a:custGeom>
              <a:avLst/>
              <a:gdLst>
                <a:gd name="connsiteX0" fmla="*/ 794014 w 794014"/>
                <a:gd name="connsiteY0" fmla="*/ 0 h 1182847"/>
                <a:gd name="connsiteX1" fmla="*/ 794014 w 794014"/>
                <a:gd name="connsiteY1" fmla="*/ 1127001 h 1182847"/>
                <a:gd name="connsiteX2" fmla="*/ 772413 w 794014"/>
                <a:gd name="connsiteY2" fmla="*/ 1134386 h 1182847"/>
                <a:gd name="connsiteX3" fmla="*/ 89247 w 794014"/>
                <a:gd name="connsiteY3" fmla="*/ 1098613 h 1182847"/>
                <a:gd name="connsiteX4" fmla="*/ 265906 w 794014"/>
                <a:gd name="connsiteY4" fmla="*/ 295654 h 1182847"/>
                <a:gd name="connsiteX5" fmla="*/ 696781 w 794014"/>
                <a:gd name="connsiteY5" fmla="*/ 18560 h 118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4014" h="1182847">
                  <a:moveTo>
                    <a:pt x="794014" y="0"/>
                  </a:moveTo>
                  <a:lnTo>
                    <a:pt x="794014" y="1127001"/>
                  </a:lnTo>
                  <a:lnTo>
                    <a:pt x="772413" y="1134386"/>
                  </a:lnTo>
                  <a:cubicBezTo>
                    <a:pt x="496558" y="1208896"/>
                    <a:pt x="195467" y="1197878"/>
                    <a:pt x="89247" y="1098613"/>
                  </a:cubicBezTo>
                  <a:cubicBezTo>
                    <a:pt x="-80777" y="939851"/>
                    <a:pt x="-224" y="579696"/>
                    <a:pt x="265906" y="295654"/>
                  </a:cubicBezTo>
                  <a:cubicBezTo>
                    <a:pt x="399007" y="154723"/>
                    <a:pt x="553905" y="59098"/>
                    <a:pt x="696781" y="18560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1" name="Figure">
              <a:extLst>
                <a:ext uri="{FF2B5EF4-FFF2-40B4-BE49-F238E27FC236}">
                  <a16:creationId xmlns="" xmlns:a16="http://schemas.microsoft.com/office/drawing/2014/main" id="{02F9D22C-FFCD-4847-91CD-37F4DCBD6075}"/>
                </a:ext>
              </a:extLst>
            </p:cNvPr>
            <p:cNvSpPr/>
            <p:nvPr userDrawn="1"/>
          </p:nvSpPr>
          <p:spPr>
            <a:xfrm>
              <a:off x="6384032" y="1648242"/>
              <a:ext cx="875650" cy="89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18770" extrusionOk="0">
                  <a:moveTo>
                    <a:pt x="18567" y="15982"/>
                  </a:moveTo>
                  <a:cubicBezTo>
                    <a:pt x="20371" y="12782"/>
                    <a:pt x="17299" y="3276"/>
                    <a:pt x="12326" y="688"/>
                  </a:cubicBezTo>
                  <a:cubicBezTo>
                    <a:pt x="7352" y="-1900"/>
                    <a:pt x="2379" y="3418"/>
                    <a:pt x="575" y="6665"/>
                  </a:cubicBezTo>
                  <a:cubicBezTo>
                    <a:pt x="-1229" y="9865"/>
                    <a:pt x="1355" y="14571"/>
                    <a:pt x="6329" y="17159"/>
                  </a:cubicBezTo>
                  <a:cubicBezTo>
                    <a:pt x="11253" y="19700"/>
                    <a:pt x="16763" y="19182"/>
                    <a:pt x="18567" y="15982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  <p:sp>
          <p:nvSpPr>
            <p:cNvPr id="12" name="Figure">
              <a:extLst>
                <a:ext uri="{FF2B5EF4-FFF2-40B4-BE49-F238E27FC236}">
                  <a16:creationId xmlns="" xmlns:a16="http://schemas.microsoft.com/office/drawing/2014/main" id="{7CFEC0CE-FB43-4333-9853-7B5924F208AC}"/>
                </a:ext>
              </a:extLst>
            </p:cNvPr>
            <p:cNvSpPr/>
            <p:nvPr userDrawn="1"/>
          </p:nvSpPr>
          <p:spPr>
            <a:xfrm>
              <a:off x="10139329" y="4982756"/>
              <a:ext cx="604493" cy="57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2" h="18783" extrusionOk="0">
                  <a:moveTo>
                    <a:pt x="402" y="2508"/>
                  </a:moveTo>
                  <a:cubicBezTo>
                    <a:pt x="-1232" y="5646"/>
                    <a:pt x="2321" y="15132"/>
                    <a:pt x="7365" y="17978"/>
                  </a:cubicBezTo>
                  <a:cubicBezTo>
                    <a:pt x="12410" y="20751"/>
                    <a:pt x="17100" y="15716"/>
                    <a:pt x="18734" y="12651"/>
                  </a:cubicBezTo>
                  <a:cubicBezTo>
                    <a:pt x="20368" y="9513"/>
                    <a:pt x="17597" y="4770"/>
                    <a:pt x="12481" y="1997"/>
                  </a:cubicBezTo>
                  <a:cubicBezTo>
                    <a:pt x="7436" y="-849"/>
                    <a:pt x="2036" y="-630"/>
                    <a:pt x="402" y="2508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sym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503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CADDE6-2F8A-471E-A518-BB13DA06D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946C1B7-14B4-4C6B-8DF9-AFB9829EE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749B972-84A1-4343-BCEB-B050BA697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78FF48D-D008-47E7-B3ED-D6F0B4FF1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09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92BE77-6C43-40AD-ABCF-E64E36A5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270" y="136525"/>
            <a:ext cx="8428529" cy="113223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216D0A-CC06-4975-A732-F53359E9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154B79-E7FE-48ED-B0DA-7D78B703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6E6126-25F8-4B03-BBC1-DF5D33FF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44C2378E-37F4-4D35-A4CE-098A70BB67C3}"/>
              </a:ext>
            </a:extLst>
          </p:cNvPr>
          <p:cNvSpPr/>
          <p:nvPr userDrawn="1"/>
        </p:nvSpPr>
        <p:spPr>
          <a:xfrm>
            <a:off x="861777" y="-2072"/>
            <a:ext cx="1197858" cy="1389174"/>
          </a:xfrm>
          <a:custGeom>
            <a:avLst/>
            <a:gdLst>
              <a:gd name="connsiteX0" fmla="*/ 272811 w 1197858"/>
              <a:gd name="connsiteY0" fmla="*/ 0 h 1389174"/>
              <a:gd name="connsiteX1" fmla="*/ 924678 w 1197858"/>
              <a:gd name="connsiteY1" fmla="*/ 0 h 1389174"/>
              <a:gd name="connsiteX2" fmla="*/ 974454 w 1197858"/>
              <a:gd name="connsiteY2" fmla="*/ 32247 h 1389174"/>
              <a:gd name="connsiteX3" fmla="*/ 1189160 w 1197858"/>
              <a:gd name="connsiteY3" fmla="*/ 421913 h 1389174"/>
              <a:gd name="connsiteX4" fmla="*/ 850459 w 1197858"/>
              <a:gd name="connsiteY4" fmla="*/ 1387791 h 1389174"/>
              <a:gd name="connsiteX5" fmla="*/ 2923 w 1197858"/>
              <a:gd name="connsiteY5" fmla="*/ 541295 h 1389174"/>
              <a:gd name="connsiteX6" fmla="*/ 216245 w 1197858"/>
              <a:gd name="connsiteY6" fmla="*/ 37481 h 138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858" h="1389174">
                <a:moveTo>
                  <a:pt x="272811" y="0"/>
                </a:moveTo>
                <a:lnTo>
                  <a:pt x="924678" y="0"/>
                </a:lnTo>
                <a:lnTo>
                  <a:pt x="974454" y="32247"/>
                </a:lnTo>
                <a:cubicBezTo>
                  <a:pt x="1092328" y="125644"/>
                  <a:pt x="1173241" y="262904"/>
                  <a:pt x="1189160" y="421913"/>
                </a:cubicBezTo>
                <a:cubicBezTo>
                  <a:pt x="1220940" y="739931"/>
                  <a:pt x="1177988" y="1354828"/>
                  <a:pt x="850459" y="1387791"/>
                </a:cubicBezTo>
                <a:cubicBezTo>
                  <a:pt x="522929" y="1420682"/>
                  <a:pt x="34704" y="859385"/>
                  <a:pt x="2923" y="541295"/>
                </a:cubicBezTo>
                <a:cubicBezTo>
                  <a:pt x="-17301" y="342534"/>
                  <a:pt x="68843" y="156845"/>
                  <a:pt x="216245" y="37481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igure">
            <a:extLst>
              <a:ext uri="{FF2B5EF4-FFF2-40B4-BE49-F238E27FC236}">
                <a16:creationId xmlns="" xmlns:a16="http://schemas.microsoft.com/office/drawing/2014/main" id="{F4657BEA-DC8F-4BE7-BF7C-680143DD0533}"/>
              </a:ext>
            </a:extLst>
          </p:cNvPr>
          <p:cNvSpPr/>
          <p:nvPr userDrawn="1"/>
        </p:nvSpPr>
        <p:spPr>
          <a:xfrm>
            <a:off x="627460" y="140534"/>
            <a:ext cx="1772074" cy="12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="" xmlns:a16="http://schemas.microsoft.com/office/drawing/2014/main" id="{8D24ED71-D1A6-4B3D-92ED-855ED2F859DB}"/>
              </a:ext>
            </a:extLst>
          </p:cNvPr>
          <p:cNvSpPr/>
          <p:nvPr userDrawn="1"/>
        </p:nvSpPr>
        <p:spPr>
          <a:xfrm>
            <a:off x="487968" y="51259"/>
            <a:ext cx="1745881" cy="120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" name="Figure">
            <a:extLst>
              <a:ext uri="{FF2B5EF4-FFF2-40B4-BE49-F238E27FC236}">
                <a16:creationId xmlns="" xmlns:a16="http://schemas.microsoft.com/office/drawing/2014/main" id="{4E29128A-65FF-46D9-9AC5-CD5F360D05FD}"/>
              </a:ext>
            </a:extLst>
          </p:cNvPr>
          <p:cNvSpPr/>
          <p:nvPr userDrawn="1"/>
        </p:nvSpPr>
        <p:spPr>
          <a:xfrm>
            <a:off x="889707" y="1402361"/>
            <a:ext cx="218435" cy="222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9" name="Figure">
            <a:extLst>
              <a:ext uri="{FF2B5EF4-FFF2-40B4-BE49-F238E27FC236}">
                <a16:creationId xmlns="" xmlns:a16="http://schemas.microsoft.com/office/drawing/2014/main" id="{B3BA8C1E-A710-4F84-9924-34F2C3A20531}"/>
              </a:ext>
            </a:extLst>
          </p:cNvPr>
          <p:cNvSpPr/>
          <p:nvPr userDrawn="1"/>
        </p:nvSpPr>
        <p:spPr>
          <a:xfrm>
            <a:off x="2281390" y="140534"/>
            <a:ext cx="150794" cy="143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="" xmlns:a16="http://schemas.microsoft.com/office/drawing/2014/main" id="{0A941A22-1624-42ED-B289-69DC7E776C8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78553" y="141289"/>
            <a:ext cx="1163046" cy="1127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n-US" sz="5400" b="1"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9765932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6D417A-FFFC-4C38-B511-2722630CD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D9C8D7D-4E0A-454B-A79D-902EC54DE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204BDBD-06AB-4C31-B0F2-5DD5B4BE0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5811E0C-F3A6-4B16-B9AB-5E3667F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2E38BFA-BFF6-490C-A0BA-416294EFC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95CF87B-2F0A-4942-B880-E8B34C5BD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32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ED006-0636-42F1-9CDF-76666726A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DD36E0F-BBDE-45B8-A505-73F0AE507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A88661E-F16E-4409-B697-46876AB7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35D03C0-D476-4B22-AB2A-BA13BA5C6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4A3DD0-1B03-47CD-9B52-1B55BFD74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4A505A7-5B4D-4CC0-855A-D8B27D3CA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CBB9F58-8B33-4A6B-83B6-DACBFF55C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EC49A68-E101-43C8-B949-D8505E24B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22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4C187B-8DFC-4E18-8A9E-DEF483D42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8CF1B9-C192-4ED5-8F68-EECA74181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BB9952C-E188-44F7-B6AC-FEAD53B95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CD02327-A8DE-42E1-B8ED-620CCCFD0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443995-4F62-42E0-B06A-F6DF5AE82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8A0555-7BBD-4C3E-81F3-FF0C1E2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63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e">
            <a:extLst>
              <a:ext uri="{FF2B5EF4-FFF2-40B4-BE49-F238E27FC236}">
                <a16:creationId xmlns="" xmlns:a16="http://schemas.microsoft.com/office/drawing/2014/main" id="{0DFD6B67-4EBF-4059-B726-B133E1C8983A}"/>
              </a:ext>
            </a:extLst>
          </p:cNvPr>
          <p:cNvSpPr/>
          <p:nvPr userDrawn="1"/>
        </p:nvSpPr>
        <p:spPr>
          <a:xfrm>
            <a:off x="3867079" y="785076"/>
            <a:ext cx="4801950" cy="5958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93" h="20744" extrusionOk="0">
                <a:moveTo>
                  <a:pt x="50" y="8912"/>
                </a:moveTo>
                <a:cubicBezTo>
                  <a:pt x="599" y="13351"/>
                  <a:pt x="9033" y="21184"/>
                  <a:pt x="14691" y="20725"/>
                </a:cubicBezTo>
                <a:cubicBezTo>
                  <a:pt x="20349" y="20265"/>
                  <a:pt x="21091" y="11684"/>
                  <a:pt x="20542" y="7246"/>
                </a:cubicBezTo>
                <a:cubicBezTo>
                  <a:pt x="19992" y="2808"/>
                  <a:pt x="14951" y="-416"/>
                  <a:pt x="9293" y="43"/>
                </a:cubicBezTo>
                <a:cubicBezTo>
                  <a:pt x="3636" y="503"/>
                  <a:pt x="-509" y="4474"/>
                  <a:pt x="50" y="8912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8" name="Figure">
            <a:extLst>
              <a:ext uri="{FF2B5EF4-FFF2-40B4-BE49-F238E27FC236}">
                <a16:creationId xmlns="" xmlns:a16="http://schemas.microsoft.com/office/drawing/2014/main" id="{A6AFB5AB-00A5-42C5-8B89-0D4DEAD0012C}"/>
              </a:ext>
            </a:extLst>
          </p:cNvPr>
          <p:cNvSpPr/>
          <p:nvPr userDrawn="1"/>
        </p:nvSpPr>
        <p:spPr>
          <a:xfrm>
            <a:off x="2927648" y="1746876"/>
            <a:ext cx="7103771" cy="4829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9" name="Figure">
            <a:extLst>
              <a:ext uri="{FF2B5EF4-FFF2-40B4-BE49-F238E27FC236}">
                <a16:creationId xmlns="" xmlns:a16="http://schemas.microsoft.com/office/drawing/2014/main" id="{F853A99F-53BE-43F4-B45A-A2127E017721}"/>
              </a:ext>
            </a:extLst>
          </p:cNvPr>
          <p:cNvSpPr/>
          <p:nvPr userDrawn="1"/>
        </p:nvSpPr>
        <p:spPr>
          <a:xfrm>
            <a:off x="2368461" y="1388997"/>
            <a:ext cx="6998772" cy="4812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0" name="Figure">
            <a:extLst>
              <a:ext uri="{FF2B5EF4-FFF2-40B4-BE49-F238E27FC236}">
                <a16:creationId xmlns="" xmlns:a16="http://schemas.microsoft.com/office/drawing/2014/main" id="{523540BF-0941-4408-B229-3B101068B600}"/>
              </a:ext>
            </a:extLst>
          </p:cNvPr>
          <p:cNvSpPr/>
          <p:nvPr userDrawn="1"/>
        </p:nvSpPr>
        <p:spPr>
          <a:xfrm>
            <a:off x="6730112" y="114053"/>
            <a:ext cx="1313884" cy="1186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15" h="19060" extrusionOk="0">
                <a:moveTo>
                  <a:pt x="1251" y="17706"/>
                </a:moveTo>
                <a:cubicBezTo>
                  <a:pt x="3633" y="20258"/>
                  <a:pt x="13007" y="19180"/>
                  <a:pt x="16737" y="14651"/>
                </a:cubicBezTo>
                <a:cubicBezTo>
                  <a:pt x="20468" y="10087"/>
                  <a:pt x="17145" y="3797"/>
                  <a:pt x="14794" y="1210"/>
                </a:cubicBezTo>
                <a:cubicBezTo>
                  <a:pt x="12411" y="-1342"/>
                  <a:pt x="7458" y="275"/>
                  <a:pt x="3727" y="4804"/>
                </a:cubicBezTo>
                <a:cubicBezTo>
                  <a:pt x="-3" y="9368"/>
                  <a:pt x="-1132" y="15155"/>
                  <a:pt x="1251" y="17706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="" xmlns:a16="http://schemas.microsoft.com/office/drawing/2014/main" id="{BD5C64BF-08E2-4135-B576-782BCC1358BD}"/>
              </a:ext>
            </a:extLst>
          </p:cNvPr>
          <p:cNvSpPr/>
          <p:nvPr userDrawn="1"/>
        </p:nvSpPr>
        <p:spPr>
          <a:xfrm>
            <a:off x="1921112" y="420729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="" xmlns:a16="http://schemas.microsoft.com/office/drawing/2014/main" id="{284B6DC6-7C4D-44E7-9164-F5FAB39BEF1C}"/>
              </a:ext>
            </a:extLst>
          </p:cNvPr>
          <p:cNvSpPr/>
          <p:nvPr userDrawn="1"/>
        </p:nvSpPr>
        <p:spPr>
          <a:xfrm>
            <a:off x="8765547" y="1031118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9A6E0A-A784-4C45-AFF8-2658713EF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1928" y="2072667"/>
            <a:ext cx="5868144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5C34C85-A365-4BBD-B9CF-8C6283402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1928" y="4552342"/>
            <a:ext cx="586814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7BA3C7-7567-46E4-A65B-A3825FBDF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500830-2640-4EEC-B623-30A512C08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28248" y="6356350"/>
            <a:ext cx="3025552" cy="365125"/>
          </a:xfrm>
        </p:spPr>
        <p:txBody>
          <a:bodyPr/>
          <a:lstStyle>
            <a:lvl1pPr algn="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</p:spTree>
    <p:extLst>
      <p:ext uri="{BB962C8B-B14F-4D97-AF65-F5344CB8AC3E}">
        <p14:creationId xmlns:p14="http://schemas.microsoft.com/office/powerpoint/2010/main" val="427953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063F18-26BE-440C-8365-DBFFCAFF1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5D0AD9F-8698-4DE9-B5C3-5A411C6C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E1F8511-FDD6-4BC9-9817-97FAF38EE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E6E8457-7F83-48BF-B23C-E2D90546E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AE49A64-2BF7-4F52-8193-200FAF37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37E87D1-7122-4984-8CBE-AAA7EC69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30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F75A18-C7BB-4A58-BFDC-25892F9D1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24CCC6E-55D7-4343-85BB-C0C54327A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C68ACC-43DC-4377-8A40-C0B6C151C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07C815-BA82-4032-9939-8245E0FB2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AD39EA-5B18-4FD5-A2CE-AEC5F7F88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68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95393DF-F0D3-438F-A020-FADDF18C8C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36B2C9-FF10-47A1-BB7D-7B37D1FBB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E18FE7-5958-4284-9AC4-3C364206D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6196B1-38F8-4FA2-9040-4D7BE424B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BD1661-8695-4862-93E8-E000D83FD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34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7AA0-EC05-4332-A611-3CE672D7FBBA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8426-85A6-4683-A79E-6308FEE88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726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e">
            <a:extLst>
              <a:ext uri="{FF2B5EF4-FFF2-40B4-BE49-F238E27FC236}">
                <a16:creationId xmlns="" xmlns:a16="http://schemas.microsoft.com/office/drawing/2014/main" id="{0DFD6B67-4EBF-4059-B726-B133E1C8983A}"/>
              </a:ext>
            </a:extLst>
          </p:cNvPr>
          <p:cNvSpPr/>
          <p:nvPr userDrawn="1"/>
        </p:nvSpPr>
        <p:spPr>
          <a:xfrm>
            <a:off x="3867079" y="785076"/>
            <a:ext cx="4801950" cy="5958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93" h="20744" extrusionOk="0">
                <a:moveTo>
                  <a:pt x="50" y="8912"/>
                </a:moveTo>
                <a:cubicBezTo>
                  <a:pt x="599" y="13351"/>
                  <a:pt x="9033" y="21184"/>
                  <a:pt x="14691" y="20725"/>
                </a:cubicBezTo>
                <a:cubicBezTo>
                  <a:pt x="20349" y="20265"/>
                  <a:pt x="21091" y="11684"/>
                  <a:pt x="20542" y="7246"/>
                </a:cubicBezTo>
                <a:cubicBezTo>
                  <a:pt x="19992" y="2808"/>
                  <a:pt x="14951" y="-416"/>
                  <a:pt x="9293" y="43"/>
                </a:cubicBezTo>
                <a:cubicBezTo>
                  <a:pt x="3636" y="503"/>
                  <a:pt x="-509" y="4474"/>
                  <a:pt x="50" y="8912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8" name="Figure">
            <a:extLst>
              <a:ext uri="{FF2B5EF4-FFF2-40B4-BE49-F238E27FC236}">
                <a16:creationId xmlns="" xmlns:a16="http://schemas.microsoft.com/office/drawing/2014/main" id="{A6AFB5AB-00A5-42C5-8B89-0D4DEAD0012C}"/>
              </a:ext>
            </a:extLst>
          </p:cNvPr>
          <p:cNvSpPr/>
          <p:nvPr userDrawn="1"/>
        </p:nvSpPr>
        <p:spPr>
          <a:xfrm>
            <a:off x="2927648" y="1746876"/>
            <a:ext cx="7103771" cy="4829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9" name="Figure">
            <a:extLst>
              <a:ext uri="{FF2B5EF4-FFF2-40B4-BE49-F238E27FC236}">
                <a16:creationId xmlns="" xmlns:a16="http://schemas.microsoft.com/office/drawing/2014/main" id="{F853A99F-53BE-43F4-B45A-A2127E017721}"/>
              </a:ext>
            </a:extLst>
          </p:cNvPr>
          <p:cNvSpPr/>
          <p:nvPr userDrawn="1"/>
        </p:nvSpPr>
        <p:spPr>
          <a:xfrm>
            <a:off x="2368461" y="1388997"/>
            <a:ext cx="6998772" cy="4812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0" name="Figure">
            <a:extLst>
              <a:ext uri="{FF2B5EF4-FFF2-40B4-BE49-F238E27FC236}">
                <a16:creationId xmlns="" xmlns:a16="http://schemas.microsoft.com/office/drawing/2014/main" id="{523540BF-0941-4408-B229-3B101068B600}"/>
              </a:ext>
            </a:extLst>
          </p:cNvPr>
          <p:cNvSpPr/>
          <p:nvPr userDrawn="1"/>
        </p:nvSpPr>
        <p:spPr>
          <a:xfrm>
            <a:off x="6730112" y="114053"/>
            <a:ext cx="1313884" cy="1186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415" h="19060" extrusionOk="0">
                <a:moveTo>
                  <a:pt x="1251" y="17706"/>
                </a:moveTo>
                <a:cubicBezTo>
                  <a:pt x="3633" y="20258"/>
                  <a:pt x="13007" y="19180"/>
                  <a:pt x="16737" y="14651"/>
                </a:cubicBezTo>
                <a:cubicBezTo>
                  <a:pt x="20468" y="10087"/>
                  <a:pt x="17145" y="3797"/>
                  <a:pt x="14794" y="1210"/>
                </a:cubicBezTo>
                <a:cubicBezTo>
                  <a:pt x="12411" y="-1342"/>
                  <a:pt x="7458" y="275"/>
                  <a:pt x="3727" y="4804"/>
                </a:cubicBezTo>
                <a:cubicBezTo>
                  <a:pt x="-3" y="9368"/>
                  <a:pt x="-1132" y="15155"/>
                  <a:pt x="1251" y="17706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="" xmlns:a16="http://schemas.microsoft.com/office/drawing/2014/main" id="{BD5C64BF-08E2-4135-B576-782BCC1358BD}"/>
              </a:ext>
            </a:extLst>
          </p:cNvPr>
          <p:cNvSpPr/>
          <p:nvPr userDrawn="1"/>
        </p:nvSpPr>
        <p:spPr>
          <a:xfrm>
            <a:off x="1921112" y="420729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="" xmlns:a16="http://schemas.microsoft.com/office/drawing/2014/main" id="{284B6DC6-7C4D-44E7-9164-F5FAB39BEF1C}"/>
              </a:ext>
            </a:extLst>
          </p:cNvPr>
          <p:cNvSpPr/>
          <p:nvPr userDrawn="1"/>
        </p:nvSpPr>
        <p:spPr>
          <a:xfrm>
            <a:off x="8765547" y="1031118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9A6E0A-A784-4C45-AFF8-2658713EF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1928" y="2072667"/>
            <a:ext cx="5868144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5C34C85-A365-4BBD-B9CF-8C6283402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1928" y="4552342"/>
            <a:ext cx="586814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7BA3C7-7567-46E4-A65B-A3825FBDF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500830-2640-4EEC-B623-30A512C08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28248" y="6356350"/>
            <a:ext cx="3025552" cy="365125"/>
          </a:xfrm>
        </p:spPr>
        <p:txBody>
          <a:bodyPr/>
          <a:lstStyle>
            <a:lvl1pPr algn="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</p:spTree>
    <p:extLst>
      <p:ext uri="{BB962C8B-B14F-4D97-AF65-F5344CB8AC3E}">
        <p14:creationId xmlns:p14="http://schemas.microsoft.com/office/powerpoint/2010/main" val="4090872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F6E6B168-566B-473C-AA14-D312485321F1}"/>
              </a:ext>
            </a:extLst>
          </p:cNvPr>
          <p:cNvSpPr/>
          <p:nvPr userDrawn="1"/>
        </p:nvSpPr>
        <p:spPr>
          <a:xfrm>
            <a:off x="8329881" y="1"/>
            <a:ext cx="3862120" cy="4184987"/>
          </a:xfrm>
          <a:custGeom>
            <a:avLst/>
            <a:gdLst>
              <a:gd name="connsiteX0" fmla="*/ 72632 w 3862120"/>
              <a:gd name="connsiteY0" fmla="*/ 0 h 4184987"/>
              <a:gd name="connsiteX1" fmla="*/ 3862120 w 3862120"/>
              <a:gd name="connsiteY1" fmla="*/ 0 h 4184987"/>
              <a:gd name="connsiteX2" fmla="*/ 3862120 w 3862120"/>
              <a:gd name="connsiteY2" fmla="*/ 4018645 h 4184987"/>
              <a:gd name="connsiteX3" fmla="*/ 3849798 w 3862120"/>
              <a:gd name="connsiteY3" fmla="*/ 4027418 h 4184987"/>
              <a:gd name="connsiteX4" fmla="*/ 3409263 w 3862120"/>
              <a:gd name="connsiteY4" fmla="*/ 4179440 h 4184987"/>
              <a:gd name="connsiteX5" fmla="*/ 11722 w 3862120"/>
              <a:gd name="connsiteY5" fmla="*/ 786066 h 4184987"/>
              <a:gd name="connsiteX6" fmla="*/ 49002 w 3862120"/>
              <a:gd name="connsiteY6" fmla="*/ 88876 h 418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2120" h="4184987">
                <a:moveTo>
                  <a:pt x="72632" y="0"/>
                </a:moveTo>
                <a:lnTo>
                  <a:pt x="3862120" y="0"/>
                </a:lnTo>
                <a:lnTo>
                  <a:pt x="3862120" y="4018645"/>
                </a:lnTo>
                <a:lnTo>
                  <a:pt x="3849798" y="4027418"/>
                </a:lnTo>
                <a:cubicBezTo>
                  <a:pt x="3719683" y="4109955"/>
                  <a:pt x="3573386" y="4162923"/>
                  <a:pt x="3409263" y="4179440"/>
                </a:cubicBezTo>
                <a:cubicBezTo>
                  <a:pt x="2096287" y="4311293"/>
                  <a:pt x="139121" y="2061203"/>
                  <a:pt x="11722" y="786066"/>
                </a:cubicBezTo>
                <a:cubicBezTo>
                  <a:pt x="-12601" y="547032"/>
                  <a:pt x="1454" y="312714"/>
                  <a:pt x="49002" y="88876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2E96AA19-84B7-430D-8805-1FC9E3124763}"/>
              </a:ext>
            </a:extLst>
          </p:cNvPr>
          <p:cNvSpPr/>
          <p:nvPr userDrawn="1"/>
        </p:nvSpPr>
        <p:spPr>
          <a:xfrm>
            <a:off x="7390509" y="0"/>
            <a:ext cx="4801492" cy="4017462"/>
          </a:xfrm>
          <a:custGeom>
            <a:avLst/>
            <a:gdLst>
              <a:gd name="connsiteX0" fmla="*/ 2063453 w 4801492"/>
              <a:gd name="connsiteY0" fmla="*/ 0 h 4017462"/>
              <a:gd name="connsiteX1" fmla="*/ 4801492 w 4801492"/>
              <a:gd name="connsiteY1" fmla="*/ 0 h 4017462"/>
              <a:gd name="connsiteX2" fmla="*/ 4801492 w 4801492"/>
              <a:gd name="connsiteY2" fmla="*/ 3620618 h 4017462"/>
              <a:gd name="connsiteX3" fmla="*/ 4540736 w 4801492"/>
              <a:gd name="connsiteY3" fmla="*/ 3716067 h 4017462"/>
              <a:gd name="connsiteX4" fmla="*/ 3663094 w 4801492"/>
              <a:gd name="connsiteY4" fmla="*/ 3936581 h 4017462"/>
              <a:gd name="connsiteX5" fmla="*/ 88907 w 4801492"/>
              <a:gd name="connsiteY5" fmla="*/ 3068732 h 4017462"/>
              <a:gd name="connsiteX6" fmla="*/ 1919217 w 4801492"/>
              <a:gd name="connsiteY6" fmla="*/ 89093 h 40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1492" h="4017462">
                <a:moveTo>
                  <a:pt x="2063453" y="0"/>
                </a:moveTo>
                <a:lnTo>
                  <a:pt x="4801492" y="0"/>
                </a:lnTo>
                <a:lnTo>
                  <a:pt x="4801492" y="3620618"/>
                </a:lnTo>
                <a:lnTo>
                  <a:pt x="4540736" y="3716067"/>
                </a:lnTo>
                <a:cubicBezTo>
                  <a:pt x="4233752" y="3819100"/>
                  <a:pt x="3933647" y="3892546"/>
                  <a:pt x="3663094" y="3936581"/>
                </a:cubicBezTo>
                <a:cubicBezTo>
                  <a:pt x="2220509" y="4171435"/>
                  <a:pt x="473668" y="3898601"/>
                  <a:pt x="88907" y="3068732"/>
                </a:cubicBezTo>
                <a:cubicBezTo>
                  <a:pt x="-310361" y="2209732"/>
                  <a:pt x="694404" y="899190"/>
                  <a:pt x="1919217" y="89093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6181426F-5F00-40E9-AA9A-0496C69403A1}"/>
              </a:ext>
            </a:extLst>
          </p:cNvPr>
          <p:cNvSpPr/>
          <p:nvPr userDrawn="1"/>
        </p:nvSpPr>
        <p:spPr>
          <a:xfrm>
            <a:off x="11397987" y="3867634"/>
            <a:ext cx="794014" cy="1182847"/>
          </a:xfrm>
          <a:custGeom>
            <a:avLst/>
            <a:gdLst>
              <a:gd name="connsiteX0" fmla="*/ 794014 w 794014"/>
              <a:gd name="connsiteY0" fmla="*/ 0 h 1182847"/>
              <a:gd name="connsiteX1" fmla="*/ 794014 w 794014"/>
              <a:gd name="connsiteY1" fmla="*/ 1127001 h 1182847"/>
              <a:gd name="connsiteX2" fmla="*/ 772413 w 794014"/>
              <a:gd name="connsiteY2" fmla="*/ 1134386 h 1182847"/>
              <a:gd name="connsiteX3" fmla="*/ 89247 w 794014"/>
              <a:gd name="connsiteY3" fmla="*/ 1098613 h 1182847"/>
              <a:gd name="connsiteX4" fmla="*/ 265906 w 794014"/>
              <a:gd name="connsiteY4" fmla="*/ 295654 h 1182847"/>
              <a:gd name="connsiteX5" fmla="*/ 696781 w 794014"/>
              <a:gd name="connsiteY5" fmla="*/ 18560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014" h="1182847">
                <a:moveTo>
                  <a:pt x="794014" y="0"/>
                </a:moveTo>
                <a:lnTo>
                  <a:pt x="794014" y="1127001"/>
                </a:lnTo>
                <a:lnTo>
                  <a:pt x="772413" y="1134386"/>
                </a:lnTo>
                <a:cubicBezTo>
                  <a:pt x="496558" y="1208896"/>
                  <a:pt x="195467" y="1197878"/>
                  <a:pt x="89247" y="1098613"/>
                </a:cubicBezTo>
                <a:cubicBezTo>
                  <a:pt x="-80777" y="939851"/>
                  <a:pt x="-224" y="579696"/>
                  <a:pt x="265906" y="295654"/>
                </a:cubicBezTo>
                <a:cubicBezTo>
                  <a:pt x="399007" y="154723"/>
                  <a:pt x="553905" y="59098"/>
                  <a:pt x="696781" y="1856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="" xmlns:a16="http://schemas.microsoft.com/office/drawing/2014/main" id="{02F9D22C-FFCD-4847-91CD-37F4DCBD6075}"/>
              </a:ext>
            </a:extLst>
          </p:cNvPr>
          <p:cNvSpPr/>
          <p:nvPr userDrawn="1"/>
        </p:nvSpPr>
        <p:spPr>
          <a:xfrm>
            <a:off x="6384032" y="164824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="" xmlns:a16="http://schemas.microsoft.com/office/drawing/2014/main" id="{7CFEC0CE-FB43-4333-9853-7B5924F208AC}"/>
              </a:ext>
            </a:extLst>
          </p:cNvPr>
          <p:cNvSpPr/>
          <p:nvPr userDrawn="1"/>
        </p:nvSpPr>
        <p:spPr>
          <a:xfrm>
            <a:off x="10139329" y="4982756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30" name="Picture Placeholder 29">
            <a:extLst>
              <a:ext uri="{FF2B5EF4-FFF2-40B4-BE49-F238E27FC236}">
                <a16:creationId xmlns="" xmlns:a16="http://schemas.microsoft.com/office/drawing/2014/main" id="{5E753932-AFD4-4105-9EE3-5F7970C933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1385" y="0"/>
            <a:ext cx="5360617" cy="3642236"/>
          </a:xfrm>
          <a:custGeom>
            <a:avLst/>
            <a:gdLst>
              <a:gd name="connsiteX0" fmla="*/ 320472 w 5360617"/>
              <a:gd name="connsiteY0" fmla="*/ 0 h 3642236"/>
              <a:gd name="connsiteX1" fmla="*/ 5360617 w 5360617"/>
              <a:gd name="connsiteY1" fmla="*/ 0 h 3642236"/>
              <a:gd name="connsiteX2" fmla="*/ 5360617 w 5360617"/>
              <a:gd name="connsiteY2" fmla="*/ 3227025 h 3642236"/>
              <a:gd name="connsiteX3" fmla="*/ 5351732 w 5360617"/>
              <a:gd name="connsiteY3" fmla="*/ 3232995 h 3642236"/>
              <a:gd name="connsiteX4" fmla="*/ 4028504 w 5360617"/>
              <a:gd name="connsiteY4" fmla="*/ 3642236 h 3642236"/>
              <a:gd name="connsiteX5" fmla="*/ 0 w 5360617"/>
              <a:gd name="connsiteY5" fmla="*/ 624863 h 3642236"/>
              <a:gd name="connsiteX6" fmla="*/ 286013 w 5360617"/>
              <a:gd name="connsiteY6" fmla="*/ 23255 h 364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0617" h="3642236">
                <a:moveTo>
                  <a:pt x="320472" y="0"/>
                </a:moveTo>
                <a:lnTo>
                  <a:pt x="5360617" y="0"/>
                </a:lnTo>
                <a:lnTo>
                  <a:pt x="5360617" y="3227025"/>
                </a:lnTo>
                <a:lnTo>
                  <a:pt x="5351732" y="3232995"/>
                </a:lnTo>
                <a:cubicBezTo>
                  <a:pt x="4933670" y="3488463"/>
                  <a:pt x="4475851" y="3642236"/>
                  <a:pt x="4028504" y="3642236"/>
                </a:cubicBezTo>
                <a:cubicBezTo>
                  <a:pt x="2596996" y="3642236"/>
                  <a:pt x="0" y="2067594"/>
                  <a:pt x="0" y="624863"/>
                </a:cubicBezTo>
                <a:cubicBezTo>
                  <a:pt x="0" y="354352"/>
                  <a:pt x="105767" y="161846"/>
                  <a:pt x="286013" y="23255"/>
                </a:cubicBezTo>
                <a:close/>
              </a:path>
            </a:pathLst>
          </a:custGeom>
        </p:spPr>
        <p:txBody>
          <a:bodyPr wrap="square" tIns="109728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44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92BE77-6C43-40AD-ABCF-E64E36A5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270" y="136525"/>
            <a:ext cx="8428529" cy="113223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762276-1662-4EB6-B7CB-4BCCA4334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4116115"/>
          </a:xfrm>
        </p:spPr>
        <p:txBody>
          <a:bodyPr>
            <a:normAutofit/>
          </a:bodyPr>
          <a:lstStyle>
            <a:lvl1pPr marL="569913" indent="-569913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3600"/>
            </a:lvl1pPr>
            <a:lvl2pPr marL="6858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3200"/>
            </a:lvl2pPr>
            <a:lvl3pPr marL="11430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800"/>
            </a:lvl3pPr>
            <a:lvl4pPr marL="16002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400"/>
            </a:lvl4pPr>
            <a:lvl5pPr marL="20574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216D0A-CC06-4975-A732-F53359E9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154B79-E7FE-48ED-B0DA-7D78B703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6E6126-25F8-4B03-BBC1-DF5D33FF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44C2378E-37F4-4D35-A4CE-098A70BB67C3}"/>
              </a:ext>
            </a:extLst>
          </p:cNvPr>
          <p:cNvSpPr/>
          <p:nvPr userDrawn="1"/>
        </p:nvSpPr>
        <p:spPr>
          <a:xfrm>
            <a:off x="861777" y="-2072"/>
            <a:ext cx="1197858" cy="1389174"/>
          </a:xfrm>
          <a:custGeom>
            <a:avLst/>
            <a:gdLst>
              <a:gd name="connsiteX0" fmla="*/ 272811 w 1197858"/>
              <a:gd name="connsiteY0" fmla="*/ 0 h 1389174"/>
              <a:gd name="connsiteX1" fmla="*/ 924678 w 1197858"/>
              <a:gd name="connsiteY1" fmla="*/ 0 h 1389174"/>
              <a:gd name="connsiteX2" fmla="*/ 974454 w 1197858"/>
              <a:gd name="connsiteY2" fmla="*/ 32247 h 1389174"/>
              <a:gd name="connsiteX3" fmla="*/ 1189160 w 1197858"/>
              <a:gd name="connsiteY3" fmla="*/ 421913 h 1389174"/>
              <a:gd name="connsiteX4" fmla="*/ 850459 w 1197858"/>
              <a:gd name="connsiteY4" fmla="*/ 1387791 h 1389174"/>
              <a:gd name="connsiteX5" fmla="*/ 2923 w 1197858"/>
              <a:gd name="connsiteY5" fmla="*/ 541295 h 1389174"/>
              <a:gd name="connsiteX6" fmla="*/ 216245 w 1197858"/>
              <a:gd name="connsiteY6" fmla="*/ 37481 h 138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858" h="1389174">
                <a:moveTo>
                  <a:pt x="272811" y="0"/>
                </a:moveTo>
                <a:lnTo>
                  <a:pt x="924678" y="0"/>
                </a:lnTo>
                <a:lnTo>
                  <a:pt x="974454" y="32247"/>
                </a:lnTo>
                <a:cubicBezTo>
                  <a:pt x="1092328" y="125644"/>
                  <a:pt x="1173241" y="262904"/>
                  <a:pt x="1189160" y="421913"/>
                </a:cubicBezTo>
                <a:cubicBezTo>
                  <a:pt x="1220940" y="739931"/>
                  <a:pt x="1177988" y="1354828"/>
                  <a:pt x="850459" y="1387791"/>
                </a:cubicBezTo>
                <a:cubicBezTo>
                  <a:pt x="522929" y="1420682"/>
                  <a:pt x="34704" y="859385"/>
                  <a:pt x="2923" y="541295"/>
                </a:cubicBezTo>
                <a:cubicBezTo>
                  <a:pt x="-17301" y="342534"/>
                  <a:pt x="68843" y="156845"/>
                  <a:pt x="216245" y="37481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igure">
            <a:extLst>
              <a:ext uri="{FF2B5EF4-FFF2-40B4-BE49-F238E27FC236}">
                <a16:creationId xmlns="" xmlns:a16="http://schemas.microsoft.com/office/drawing/2014/main" id="{F4657BEA-DC8F-4BE7-BF7C-680143DD0533}"/>
              </a:ext>
            </a:extLst>
          </p:cNvPr>
          <p:cNvSpPr/>
          <p:nvPr userDrawn="1"/>
        </p:nvSpPr>
        <p:spPr>
          <a:xfrm>
            <a:off x="627460" y="140534"/>
            <a:ext cx="1772074" cy="12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="" xmlns:a16="http://schemas.microsoft.com/office/drawing/2014/main" id="{8D24ED71-D1A6-4B3D-92ED-855ED2F859DB}"/>
              </a:ext>
            </a:extLst>
          </p:cNvPr>
          <p:cNvSpPr/>
          <p:nvPr userDrawn="1"/>
        </p:nvSpPr>
        <p:spPr>
          <a:xfrm>
            <a:off x="487968" y="51259"/>
            <a:ext cx="1745881" cy="120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" name="Figure">
            <a:extLst>
              <a:ext uri="{FF2B5EF4-FFF2-40B4-BE49-F238E27FC236}">
                <a16:creationId xmlns="" xmlns:a16="http://schemas.microsoft.com/office/drawing/2014/main" id="{4E29128A-65FF-46D9-9AC5-CD5F360D05FD}"/>
              </a:ext>
            </a:extLst>
          </p:cNvPr>
          <p:cNvSpPr/>
          <p:nvPr userDrawn="1"/>
        </p:nvSpPr>
        <p:spPr>
          <a:xfrm>
            <a:off x="889707" y="1402361"/>
            <a:ext cx="218435" cy="222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9" name="Figure">
            <a:extLst>
              <a:ext uri="{FF2B5EF4-FFF2-40B4-BE49-F238E27FC236}">
                <a16:creationId xmlns="" xmlns:a16="http://schemas.microsoft.com/office/drawing/2014/main" id="{B3BA8C1E-A710-4F84-9924-34F2C3A20531}"/>
              </a:ext>
            </a:extLst>
          </p:cNvPr>
          <p:cNvSpPr/>
          <p:nvPr userDrawn="1"/>
        </p:nvSpPr>
        <p:spPr>
          <a:xfrm>
            <a:off x="2281390" y="140534"/>
            <a:ext cx="150794" cy="143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="" xmlns:a16="http://schemas.microsoft.com/office/drawing/2014/main" id="{0A941A22-1624-42ED-B289-69DC7E776C8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78553" y="141289"/>
            <a:ext cx="1163046" cy="1127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n-US" sz="5400" b="1"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77468281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35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92BE77-6C43-40AD-ABCF-E64E36A51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762276-1662-4EB6-B7CB-4BCCA4334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216D0A-CC06-4975-A732-F53359E9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154B79-E7FE-48ED-B0DA-7D78B703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6E6126-25F8-4B03-BBC1-DF5D33FF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97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92BE77-6C43-40AD-ABCF-E64E36A5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270" y="136525"/>
            <a:ext cx="8428529" cy="1132235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762276-1662-4EB6-B7CB-4BCCA4334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4116115"/>
          </a:xfrm>
        </p:spPr>
        <p:txBody>
          <a:bodyPr>
            <a:normAutofit/>
          </a:bodyPr>
          <a:lstStyle>
            <a:lvl1pPr marL="569913" indent="-569913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3600"/>
            </a:lvl1pPr>
            <a:lvl2pPr marL="6858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3200"/>
            </a:lvl2pPr>
            <a:lvl3pPr marL="11430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800"/>
            </a:lvl3pPr>
            <a:lvl4pPr marL="16002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400"/>
            </a:lvl4pPr>
            <a:lvl5pPr marL="20574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216D0A-CC06-4975-A732-F53359E9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154B79-E7FE-48ED-B0DA-7D78B703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6E6126-25F8-4B03-BBC1-DF5D33FF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44C2378E-37F4-4D35-A4CE-098A70BB67C3}"/>
              </a:ext>
            </a:extLst>
          </p:cNvPr>
          <p:cNvSpPr/>
          <p:nvPr userDrawn="1"/>
        </p:nvSpPr>
        <p:spPr>
          <a:xfrm>
            <a:off x="861777" y="-2072"/>
            <a:ext cx="1197858" cy="1389174"/>
          </a:xfrm>
          <a:custGeom>
            <a:avLst/>
            <a:gdLst>
              <a:gd name="connsiteX0" fmla="*/ 272811 w 1197858"/>
              <a:gd name="connsiteY0" fmla="*/ 0 h 1389174"/>
              <a:gd name="connsiteX1" fmla="*/ 924678 w 1197858"/>
              <a:gd name="connsiteY1" fmla="*/ 0 h 1389174"/>
              <a:gd name="connsiteX2" fmla="*/ 974454 w 1197858"/>
              <a:gd name="connsiteY2" fmla="*/ 32247 h 1389174"/>
              <a:gd name="connsiteX3" fmla="*/ 1189160 w 1197858"/>
              <a:gd name="connsiteY3" fmla="*/ 421913 h 1389174"/>
              <a:gd name="connsiteX4" fmla="*/ 850459 w 1197858"/>
              <a:gd name="connsiteY4" fmla="*/ 1387791 h 1389174"/>
              <a:gd name="connsiteX5" fmla="*/ 2923 w 1197858"/>
              <a:gd name="connsiteY5" fmla="*/ 541295 h 1389174"/>
              <a:gd name="connsiteX6" fmla="*/ 216245 w 1197858"/>
              <a:gd name="connsiteY6" fmla="*/ 37481 h 138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858" h="1389174">
                <a:moveTo>
                  <a:pt x="272811" y="0"/>
                </a:moveTo>
                <a:lnTo>
                  <a:pt x="924678" y="0"/>
                </a:lnTo>
                <a:lnTo>
                  <a:pt x="974454" y="32247"/>
                </a:lnTo>
                <a:cubicBezTo>
                  <a:pt x="1092328" y="125644"/>
                  <a:pt x="1173241" y="262904"/>
                  <a:pt x="1189160" y="421913"/>
                </a:cubicBezTo>
                <a:cubicBezTo>
                  <a:pt x="1220940" y="739931"/>
                  <a:pt x="1177988" y="1354828"/>
                  <a:pt x="850459" y="1387791"/>
                </a:cubicBezTo>
                <a:cubicBezTo>
                  <a:pt x="522929" y="1420682"/>
                  <a:pt x="34704" y="859385"/>
                  <a:pt x="2923" y="541295"/>
                </a:cubicBezTo>
                <a:cubicBezTo>
                  <a:pt x="-17301" y="342534"/>
                  <a:pt x="68843" y="156845"/>
                  <a:pt x="216245" y="37481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igure">
            <a:extLst>
              <a:ext uri="{FF2B5EF4-FFF2-40B4-BE49-F238E27FC236}">
                <a16:creationId xmlns="" xmlns:a16="http://schemas.microsoft.com/office/drawing/2014/main" id="{F4657BEA-DC8F-4BE7-BF7C-680143DD0533}"/>
              </a:ext>
            </a:extLst>
          </p:cNvPr>
          <p:cNvSpPr/>
          <p:nvPr userDrawn="1"/>
        </p:nvSpPr>
        <p:spPr>
          <a:xfrm>
            <a:off x="627460" y="140534"/>
            <a:ext cx="1772074" cy="12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="" xmlns:a16="http://schemas.microsoft.com/office/drawing/2014/main" id="{8D24ED71-D1A6-4B3D-92ED-855ED2F859DB}"/>
              </a:ext>
            </a:extLst>
          </p:cNvPr>
          <p:cNvSpPr/>
          <p:nvPr userDrawn="1"/>
        </p:nvSpPr>
        <p:spPr>
          <a:xfrm>
            <a:off x="487968" y="51259"/>
            <a:ext cx="1745881" cy="120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" name="Figure">
            <a:extLst>
              <a:ext uri="{FF2B5EF4-FFF2-40B4-BE49-F238E27FC236}">
                <a16:creationId xmlns="" xmlns:a16="http://schemas.microsoft.com/office/drawing/2014/main" id="{4E29128A-65FF-46D9-9AC5-CD5F360D05FD}"/>
              </a:ext>
            </a:extLst>
          </p:cNvPr>
          <p:cNvSpPr/>
          <p:nvPr userDrawn="1"/>
        </p:nvSpPr>
        <p:spPr>
          <a:xfrm>
            <a:off x="889707" y="1402361"/>
            <a:ext cx="218435" cy="222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9" name="Figure">
            <a:extLst>
              <a:ext uri="{FF2B5EF4-FFF2-40B4-BE49-F238E27FC236}">
                <a16:creationId xmlns="" xmlns:a16="http://schemas.microsoft.com/office/drawing/2014/main" id="{B3BA8C1E-A710-4F84-9924-34F2C3A20531}"/>
              </a:ext>
            </a:extLst>
          </p:cNvPr>
          <p:cNvSpPr/>
          <p:nvPr userDrawn="1"/>
        </p:nvSpPr>
        <p:spPr>
          <a:xfrm>
            <a:off x="2281390" y="140534"/>
            <a:ext cx="150794" cy="143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="" xmlns:a16="http://schemas.microsoft.com/office/drawing/2014/main" id="{0A941A22-1624-42ED-B289-69DC7E776C8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78553" y="141289"/>
            <a:ext cx="1163046" cy="1127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n-US" sz="5400" b="1"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0106801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Number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92BE77-6C43-40AD-ABCF-E64E36A5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270" y="136525"/>
            <a:ext cx="8428529" cy="113223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762276-1662-4EB6-B7CB-4BCCA4334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4116115"/>
          </a:xfrm>
        </p:spPr>
        <p:txBody>
          <a:bodyPr>
            <a:normAutofit/>
          </a:bodyPr>
          <a:lstStyle>
            <a:lvl1pPr marL="569913" indent="-569913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36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6858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3200">
                <a:solidFill>
                  <a:schemeClr val="accent5">
                    <a:lumMod val="20000"/>
                    <a:lumOff val="80000"/>
                  </a:schemeClr>
                </a:solidFill>
              </a:defRPr>
            </a:lvl2pPr>
            <a:lvl3pPr marL="11430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800">
                <a:solidFill>
                  <a:schemeClr val="accent5">
                    <a:lumMod val="20000"/>
                    <a:lumOff val="80000"/>
                  </a:schemeClr>
                </a:solidFill>
              </a:defRPr>
            </a:lvl3pPr>
            <a:lvl4pPr marL="16002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400">
                <a:solidFill>
                  <a:schemeClr val="accent5">
                    <a:lumMod val="20000"/>
                    <a:lumOff val="80000"/>
                  </a:schemeClr>
                </a:solidFill>
              </a:defRPr>
            </a:lvl4pPr>
            <a:lvl5pPr marL="2057400" indent="-228600">
              <a:spcAft>
                <a:spcPts val="1200"/>
              </a:spcAft>
              <a:buFontTx/>
              <a:buBlip>
                <a:blip r:embed="rId2"/>
              </a:buBlip>
              <a:tabLst>
                <a:tab pos="914400" algn="l"/>
              </a:tabLst>
              <a:defRPr sz="2400">
                <a:solidFill>
                  <a:schemeClr val="accent5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216D0A-CC06-4975-A732-F53359E9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154B79-E7FE-48ED-B0DA-7D78B7035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6E6126-25F8-4B03-BBC1-DF5D33FF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9A5997A6-0989-4ABE-9EE2-FAC905B671FA}"/>
              </a:ext>
            </a:extLst>
          </p:cNvPr>
          <p:cNvSpPr/>
          <p:nvPr userDrawn="1"/>
        </p:nvSpPr>
        <p:spPr>
          <a:xfrm>
            <a:off x="861777" y="-2072"/>
            <a:ext cx="1197858" cy="1389174"/>
          </a:xfrm>
          <a:custGeom>
            <a:avLst/>
            <a:gdLst>
              <a:gd name="connsiteX0" fmla="*/ 272811 w 1197858"/>
              <a:gd name="connsiteY0" fmla="*/ 0 h 1389174"/>
              <a:gd name="connsiteX1" fmla="*/ 924678 w 1197858"/>
              <a:gd name="connsiteY1" fmla="*/ 0 h 1389174"/>
              <a:gd name="connsiteX2" fmla="*/ 974454 w 1197858"/>
              <a:gd name="connsiteY2" fmla="*/ 32247 h 1389174"/>
              <a:gd name="connsiteX3" fmla="*/ 1189160 w 1197858"/>
              <a:gd name="connsiteY3" fmla="*/ 421913 h 1389174"/>
              <a:gd name="connsiteX4" fmla="*/ 850459 w 1197858"/>
              <a:gd name="connsiteY4" fmla="*/ 1387791 h 1389174"/>
              <a:gd name="connsiteX5" fmla="*/ 2923 w 1197858"/>
              <a:gd name="connsiteY5" fmla="*/ 541295 h 1389174"/>
              <a:gd name="connsiteX6" fmla="*/ 216245 w 1197858"/>
              <a:gd name="connsiteY6" fmla="*/ 37481 h 138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858" h="1389174">
                <a:moveTo>
                  <a:pt x="272811" y="0"/>
                </a:moveTo>
                <a:lnTo>
                  <a:pt x="924678" y="0"/>
                </a:lnTo>
                <a:lnTo>
                  <a:pt x="974454" y="32247"/>
                </a:lnTo>
                <a:cubicBezTo>
                  <a:pt x="1092328" y="125644"/>
                  <a:pt x="1173241" y="262904"/>
                  <a:pt x="1189160" y="421913"/>
                </a:cubicBezTo>
                <a:cubicBezTo>
                  <a:pt x="1220940" y="739931"/>
                  <a:pt x="1177988" y="1354828"/>
                  <a:pt x="850459" y="1387791"/>
                </a:cubicBezTo>
                <a:cubicBezTo>
                  <a:pt x="522929" y="1420682"/>
                  <a:pt x="34704" y="859385"/>
                  <a:pt x="2923" y="541295"/>
                </a:cubicBezTo>
                <a:cubicBezTo>
                  <a:pt x="-17301" y="342534"/>
                  <a:pt x="68843" y="156845"/>
                  <a:pt x="216245" y="37481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5" name="Figure">
            <a:extLst>
              <a:ext uri="{FF2B5EF4-FFF2-40B4-BE49-F238E27FC236}">
                <a16:creationId xmlns="" xmlns:a16="http://schemas.microsoft.com/office/drawing/2014/main" id="{F4657BEA-DC8F-4BE7-BF7C-680143DD0533}"/>
              </a:ext>
            </a:extLst>
          </p:cNvPr>
          <p:cNvSpPr/>
          <p:nvPr userDrawn="1"/>
        </p:nvSpPr>
        <p:spPr>
          <a:xfrm>
            <a:off x="627460" y="140534"/>
            <a:ext cx="1772074" cy="120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89" h="18693" extrusionOk="0">
                <a:moveTo>
                  <a:pt x="245" y="15021"/>
                </a:moveTo>
                <a:cubicBezTo>
                  <a:pt x="1306" y="18233"/>
                  <a:pt x="6123" y="19289"/>
                  <a:pt x="10101" y="18380"/>
                </a:cubicBezTo>
                <a:cubicBezTo>
                  <a:pt x="14080" y="17471"/>
                  <a:pt x="20377" y="13324"/>
                  <a:pt x="19507" y="5836"/>
                </a:cubicBezTo>
                <a:cubicBezTo>
                  <a:pt x="19168" y="2918"/>
                  <a:pt x="16966" y="-2311"/>
                  <a:pt x="8751" y="1135"/>
                </a:cubicBezTo>
                <a:cubicBezTo>
                  <a:pt x="4192" y="3048"/>
                  <a:pt x="-1223" y="10588"/>
                  <a:pt x="245" y="15021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="" xmlns:a16="http://schemas.microsoft.com/office/drawing/2014/main" id="{8D24ED71-D1A6-4B3D-92ED-855ED2F859DB}"/>
              </a:ext>
            </a:extLst>
          </p:cNvPr>
          <p:cNvSpPr/>
          <p:nvPr userDrawn="1"/>
        </p:nvSpPr>
        <p:spPr>
          <a:xfrm>
            <a:off x="487968" y="51259"/>
            <a:ext cx="1745881" cy="120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16" extrusionOk="0">
                <a:moveTo>
                  <a:pt x="0" y="7130"/>
                </a:moveTo>
                <a:cubicBezTo>
                  <a:pt x="0" y="12861"/>
                  <a:pt x="8015" y="19116"/>
                  <a:pt x="12433" y="19116"/>
                </a:cubicBezTo>
                <a:cubicBezTo>
                  <a:pt x="16851" y="19116"/>
                  <a:pt x="21600" y="12861"/>
                  <a:pt x="21600" y="7130"/>
                </a:cubicBezTo>
                <a:cubicBezTo>
                  <a:pt x="21600" y="1399"/>
                  <a:pt x="19736" y="-2484"/>
                  <a:pt x="13206" y="1861"/>
                </a:cubicBezTo>
                <a:cubicBezTo>
                  <a:pt x="9285" y="4482"/>
                  <a:pt x="0" y="1399"/>
                  <a:pt x="0" y="713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8" name="Figure">
            <a:extLst>
              <a:ext uri="{FF2B5EF4-FFF2-40B4-BE49-F238E27FC236}">
                <a16:creationId xmlns="" xmlns:a16="http://schemas.microsoft.com/office/drawing/2014/main" id="{4E29128A-65FF-46D9-9AC5-CD5F360D05FD}"/>
              </a:ext>
            </a:extLst>
          </p:cNvPr>
          <p:cNvSpPr/>
          <p:nvPr userDrawn="1"/>
        </p:nvSpPr>
        <p:spPr>
          <a:xfrm>
            <a:off x="889707" y="1402361"/>
            <a:ext cx="218435" cy="222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9" name="Figure">
            <a:extLst>
              <a:ext uri="{FF2B5EF4-FFF2-40B4-BE49-F238E27FC236}">
                <a16:creationId xmlns="" xmlns:a16="http://schemas.microsoft.com/office/drawing/2014/main" id="{B3BA8C1E-A710-4F84-9924-34F2C3A20531}"/>
              </a:ext>
            </a:extLst>
          </p:cNvPr>
          <p:cNvSpPr/>
          <p:nvPr userDrawn="1"/>
        </p:nvSpPr>
        <p:spPr>
          <a:xfrm>
            <a:off x="2281390" y="140534"/>
            <a:ext cx="150794" cy="143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="" xmlns:a16="http://schemas.microsoft.com/office/drawing/2014/main" id="{0A941A22-1624-42ED-B289-69DC7E776C8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78553" y="141289"/>
            <a:ext cx="1163046" cy="112747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n-US" sz="5400" b="1"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19723622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F6E6B168-566B-473C-AA14-D312485321F1}"/>
              </a:ext>
            </a:extLst>
          </p:cNvPr>
          <p:cNvSpPr/>
          <p:nvPr userDrawn="1"/>
        </p:nvSpPr>
        <p:spPr>
          <a:xfrm>
            <a:off x="8329881" y="1"/>
            <a:ext cx="3862120" cy="4184987"/>
          </a:xfrm>
          <a:custGeom>
            <a:avLst/>
            <a:gdLst>
              <a:gd name="connsiteX0" fmla="*/ 72632 w 3862120"/>
              <a:gd name="connsiteY0" fmla="*/ 0 h 4184987"/>
              <a:gd name="connsiteX1" fmla="*/ 3862120 w 3862120"/>
              <a:gd name="connsiteY1" fmla="*/ 0 h 4184987"/>
              <a:gd name="connsiteX2" fmla="*/ 3862120 w 3862120"/>
              <a:gd name="connsiteY2" fmla="*/ 4018645 h 4184987"/>
              <a:gd name="connsiteX3" fmla="*/ 3849798 w 3862120"/>
              <a:gd name="connsiteY3" fmla="*/ 4027418 h 4184987"/>
              <a:gd name="connsiteX4" fmla="*/ 3409263 w 3862120"/>
              <a:gd name="connsiteY4" fmla="*/ 4179440 h 4184987"/>
              <a:gd name="connsiteX5" fmla="*/ 11722 w 3862120"/>
              <a:gd name="connsiteY5" fmla="*/ 786066 h 4184987"/>
              <a:gd name="connsiteX6" fmla="*/ 49002 w 3862120"/>
              <a:gd name="connsiteY6" fmla="*/ 88876 h 418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2120" h="4184987">
                <a:moveTo>
                  <a:pt x="72632" y="0"/>
                </a:moveTo>
                <a:lnTo>
                  <a:pt x="3862120" y="0"/>
                </a:lnTo>
                <a:lnTo>
                  <a:pt x="3862120" y="4018645"/>
                </a:lnTo>
                <a:lnTo>
                  <a:pt x="3849798" y="4027418"/>
                </a:lnTo>
                <a:cubicBezTo>
                  <a:pt x="3719683" y="4109955"/>
                  <a:pt x="3573386" y="4162923"/>
                  <a:pt x="3409263" y="4179440"/>
                </a:cubicBezTo>
                <a:cubicBezTo>
                  <a:pt x="2096287" y="4311293"/>
                  <a:pt x="139121" y="2061203"/>
                  <a:pt x="11722" y="786066"/>
                </a:cubicBezTo>
                <a:cubicBezTo>
                  <a:pt x="-12601" y="547032"/>
                  <a:pt x="1454" y="312714"/>
                  <a:pt x="49002" y="88876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2E96AA19-84B7-430D-8805-1FC9E3124763}"/>
              </a:ext>
            </a:extLst>
          </p:cNvPr>
          <p:cNvSpPr/>
          <p:nvPr userDrawn="1"/>
        </p:nvSpPr>
        <p:spPr>
          <a:xfrm>
            <a:off x="7390509" y="0"/>
            <a:ext cx="4801492" cy="4017462"/>
          </a:xfrm>
          <a:custGeom>
            <a:avLst/>
            <a:gdLst>
              <a:gd name="connsiteX0" fmla="*/ 2063453 w 4801492"/>
              <a:gd name="connsiteY0" fmla="*/ 0 h 4017462"/>
              <a:gd name="connsiteX1" fmla="*/ 4801492 w 4801492"/>
              <a:gd name="connsiteY1" fmla="*/ 0 h 4017462"/>
              <a:gd name="connsiteX2" fmla="*/ 4801492 w 4801492"/>
              <a:gd name="connsiteY2" fmla="*/ 3620618 h 4017462"/>
              <a:gd name="connsiteX3" fmla="*/ 4540736 w 4801492"/>
              <a:gd name="connsiteY3" fmla="*/ 3716067 h 4017462"/>
              <a:gd name="connsiteX4" fmla="*/ 3663094 w 4801492"/>
              <a:gd name="connsiteY4" fmla="*/ 3936581 h 4017462"/>
              <a:gd name="connsiteX5" fmla="*/ 88907 w 4801492"/>
              <a:gd name="connsiteY5" fmla="*/ 3068732 h 4017462"/>
              <a:gd name="connsiteX6" fmla="*/ 1919217 w 4801492"/>
              <a:gd name="connsiteY6" fmla="*/ 89093 h 40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1492" h="4017462">
                <a:moveTo>
                  <a:pt x="2063453" y="0"/>
                </a:moveTo>
                <a:lnTo>
                  <a:pt x="4801492" y="0"/>
                </a:lnTo>
                <a:lnTo>
                  <a:pt x="4801492" y="3620618"/>
                </a:lnTo>
                <a:lnTo>
                  <a:pt x="4540736" y="3716067"/>
                </a:lnTo>
                <a:cubicBezTo>
                  <a:pt x="4233752" y="3819100"/>
                  <a:pt x="3933647" y="3892546"/>
                  <a:pt x="3663094" y="3936581"/>
                </a:cubicBezTo>
                <a:cubicBezTo>
                  <a:pt x="2220509" y="4171435"/>
                  <a:pt x="473668" y="3898601"/>
                  <a:pt x="88907" y="3068732"/>
                </a:cubicBezTo>
                <a:cubicBezTo>
                  <a:pt x="-310361" y="2209732"/>
                  <a:pt x="694404" y="899190"/>
                  <a:pt x="1919217" y="89093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55505493-CC1B-41AE-918B-437E8B2856BA}"/>
              </a:ext>
            </a:extLst>
          </p:cNvPr>
          <p:cNvSpPr/>
          <p:nvPr userDrawn="1"/>
        </p:nvSpPr>
        <p:spPr>
          <a:xfrm>
            <a:off x="6831384" y="0"/>
            <a:ext cx="5360617" cy="3642236"/>
          </a:xfrm>
          <a:custGeom>
            <a:avLst/>
            <a:gdLst>
              <a:gd name="connsiteX0" fmla="*/ 320472 w 5360617"/>
              <a:gd name="connsiteY0" fmla="*/ 0 h 3642236"/>
              <a:gd name="connsiteX1" fmla="*/ 5360617 w 5360617"/>
              <a:gd name="connsiteY1" fmla="*/ 0 h 3642236"/>
              <a:gd name="connsiteX2" fmla="*/ 5360617 w 5360617"/>
              <a:gd name="connsiteY2" fmla="*/ 3227025 h 3642236"/>
              <a:gd name="connsiteX3" fmla="*/ 5351732 w 5360617"/>
              <a:gd name="connsiteY3" fmla="*/ 3232995 h 3642236"/>
              <a:gd name="connsiteX4" fmla="*/ 4028504 w 5360617"/>
              <a:gd name="connsiteY4" fmla="*/ 3642236 h 3642236"/>
              <a:gd name="connsiteX5" fmla="*/ 0 w 5360617"/>
              <a:gd name="connsiteY5" fmla="*/ 624863 h 3642236"/>
              <a:gd name="connsiteX6" fmla="*/ 286013 w 5360617"/>
              <a:gd name="connsiteY6" fmla="*/ 23255 h 364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0617" h="3642236">
                <a:moveTo>
                  <a:pt x="320472" y="0"/>
                </a:moveTo>
                <a:lnTo>
                  <a:pt x="5360617" y="0"/>
                </a:lnTo>
                <a:lnTo>
                  <a:pt x="5360617" y="3227025"/>
                </a:lnTo>
                <a:lnTo>
                  <a:pt x="5351732" y="3232995"/>
                </a:lnTo>
                <a:cubicBezTo>
                  <a:pt x="4933670" y="3488463"/>
                  <a:pt x="4475851" y="3642236"/>
                  <a:pt x="4028504" y="3642236"/>
                </a:cubicBezTo>
                <a:cubicBezTo>
                  <a:pt x="2596996" y="3642236"/>
                  <a:pt x="0" y="2067594"/>
                  <a:pt x="0" y="624863"/>
                </a:cubicBezTo>
                <a:cubicBezTo>
                  <a:pt x="0" y="354352"/>
                  <a:pt x="105767" y="161846"/>
                  <a:pt x="286013" y="23255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6181426F-5F00-40E9-AA9A-0496C69403A1}"/>
              </a:ext>
            </a:extLst>
          </p:cNvPr>
          <p:cNvSpPr/>
          <p:nvPr userDrawn="1"/>
        </p:nvSpPr>
        <p:spPr>
          <a:xfrm>
            <a:off x="11397987" y="3867634"/>
            <a:ext cx="794014" cy="1182847"/>
          </a:xfrm>
          <a:custGeom>
            <a:avLst/>
            <a:gdLst>
              <a:gd name="connsiteX0" fmla="*/ 794014 w 794014"/>
              <a:gd name="connsiteY0" fmla="*/ 0 h 1182847"/>
              <a:gd name="connsiteX1" fmla="*/ 794014 w 794014"/>
              <a:gd name="connsiteY1" fmla="*/ 1127001 h 1182847"/>
              <a:gd name="connsiteX2" fmla="*/ 772413 w 794014"/>
              <a:gd name="connsiteY2" fmla="*/ 1134386 h 1182847"/>
              <a:gd name="connsiteX3" fmla="*/ 89247 w 794014"/>
              <a:gd name="connsiteY3" fmla="*/ 1098613 h 1182847"/>
              <a:gd name="connsiteX4" fmla="*/ 265906 w 794014"/>
              <a:gd name="connsiteY4" fmla="*/ 295654 h 1182847"/>
              <a:gd name="connsiteX5" fmla="*/ 696781 w 794014"/>
              <a:gd name="connsiteY5" fmla="*/ 18560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014" h="1182847">
                <a:moveTo>
                  <a:pt x="794014" y="0"/>
                </a:moveTo>
                <a:lnTo>
                  <a:pt x="794014" y="1127001"/>
                </a:lnTo>
                <a:lnTo>
                  <a:pt x="772413" y="1134386"/>
                </a:lnTo>
                <a:cubicBezTo>
                  <a:pt x="496558" y="1208896"/>
                  <a:pt x="195467" y="1197878"/>
                  <a:pt x="89247" y="1098613"/>
                </a:cubicBezTo>
                <a:cubicBezTo>
                  <a:pt x="-80777" y="939851"/>
                  <a:pt x="-224" y="579696"/>
                  <a:pt x="265906" y="295654"/>
                </a:cubicBezTo>
                <a:cubicBezTo>
                  <a:pt x="399007" y="154723"/>
                  <a:pt x="553905" y="59098"/>
                  <a:pt x="696781" y="1856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="" xmlns:a16="http://schemas.microsoft.com/office/drawing/2014/main" id="{02F9D22C-FFCD-4847-91CD-37F4DCBD6075}"/>
              </a:ext>
            </a:extLst>
          </p:cNvPr>
          <p:cNvSpPr/>
          <p:nvPr userDrawn="1"/>
        </p:nvSpPr>
        <p:spPr>
          <a:xfrm>
            <a:off x="6384032" y="164824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="" xmlns:a16="http://schemas.microsoft.com/office/drawing/2014/main" id="{7CFEC0CE-FB43-4333-9853-7B5924F208AC}"/>
              </a:ext>
            </a:extLst>
          </p:cNvPr>
          <p:cNvSpPr/>
          <p:nvPr userDrawn="1"/>
        </p:nvSpPr>
        <p:spPr>
          <a:xfrm>
            <a:off x="10139329" y="4982756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0258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F6E6B168-566B-473C-AA14-D312485321F1}"/>
              </a:ext>
            </a:extLst>
          </p:cNvPr>
          <p:cNvSpPr/>
          <p:nvPr userDrawn="1"/>
        </p:nvSpPr>
        <p:spPr>
          <a:xfrm>
            <a:off x="8329881" y="1"/>
            <a:ext cx="3862120" cy="4184987"/>
          </a:xfrm>
          <a:custGeom>
            <a:avLst/>
            <a:gdLst>
              <a:gd name="connsiteX0" fmla="*/ 72632 w 3862120"/>
              <a:gd name="connsiteY0" fmla="*/ 0 h 4184987"/>
              <a:gd name="connsiteX1" fmla="*/ 3862120 w 3862120"/>
              <a:gd name="connsiteY1" fmla="*/ 0 h 4184987"/>
              <a:gd name="connsiteX2" fmla="*/ 3862120 w 3862120"/>
              <a:gd name="connsiteY2" fmla="*/ 4018645 h 4184987"/>
              <a:gd name="connsiteX3" fmla="*/ 3849798 w 3862120"/>
              <a:gd name="connsiteY3" fmla="*/ 4027418 h 4184987"/>
              <a:gd name="connsiteX4" fmla="*/ 3409263 w 3862120"/>
              <a:gd name="connsiteY4" fmla="*/ 4179440 h 4184987"/>
              <a:gd name="connsiteX5" fmla="*/ 11722 w 3862120"/>
              <a:gd name="connsiteY5" fmla="*/ 786066 h 4184987"/>
              <a:gd name="connsiteX6" fmla="*/ 49002 w 3862120"/>
              <a:gd name="connsiteY6" fmla="*/ 88876 h 418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2120" h="4184987">
                <a:moveTo>
                  <a:pt x="72632" y="0"/>
                </a:moveTo>
                <a:lnTo>
                  <a:pt x="3862120" y="0"/>
                </a:lnTo>
                <a:lnTo>
                  <a:pt x="3862120" y="4018645"/>
                </a:lnTo>
                <a:lnTo>
                  <a:pt x="3849798" y="4027418"/>
                </a:lnTo>
                <a:cubicBezTo>
                  <a:pt x="3719683" y="4109955"/>
                  <a:pt x="3573386" y="4162923"/>
                  <a:pt x="3409263" y="4179440"/>
                </a:cubicBezTo>
                <a:cubicBezTo>
                  <a:pt x="2096287" y="4311293"/>
                  <a:pt x="139121" y="2061203"/>
                  <a:pt x="11722" y="786066"/>
                </a:cubicBezTo>
                <a:cubicBezTo>
                  <a:pt x="-12601" y="547032"/>
                  <a:pt x="1454" y="312714"/>
                  <a:pt x="49002" y="88876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2E96AA19-84B7-430D-8805-1FC9E3124763}"/>
              </a:ext>
            </a:extLst>
          </p:cNvPr>
          <p:cNvSpPr/>
          <p:nvPr userDrawn="1"/>
        </p:nvSpPr>
        <p:spPr>
          <a:xfrm>
            <a:off x="7390509" y="0"/>
            <a:ext cx="4801492" cy="4017462"/>
          </a:xfrm>
          <a:custGeom>
            <a:avLst/>
            <a:gdLst>
              <a:gd name="connsiteX0" fmla="*/ 2063453 w 4801492"/>
              <a:gd name="connsiteY0" fmla="*/ 0 h 4017462"/>
              <a:gd name="connsiteX1" fmla="*/ 4801492 w 4801492"/>
              <a:gd name="connsiteY1" fmla="*/ 0 h 4017462"/>
              <a:gd name="connsiteX2" fmla="*/ 4801492 w 4801492"/>
              <a:gd name="connsiteY2" fmla="*/ 3620618 h 4017462"/>
              <a:gd name="connsiteX3" fmla="*/ 4540736 w 4801492"/>
              <a:gd name="connsiteY3" fmla="*/ 3716067 h 4017462"/>
              <a:gd name="connsiteX4" fmla="*/ 3663094 w 4801492"/>
              <a:gd name="connsiteY4" fmla="*/ 3936581 h 4017462"/>
              <a:gd name="connsiteX5" fmla="*/ 88907 w 4801492"/>
              <a:gd name="connsiteY5" fmla="*/ 3068732 h 4017462"/>
              <a:gd name="connsiteX6" fmla="*/ 1919217 w 4801492"/>
              <a:gd name="connsiteY6" fmla="*/ 89093 h 40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1492" h="4017462">
                <a:moveTo>
                  <a:pt x="2063453" y="0"/>
                </a:moveTo>
                <a:lnTo>
                  <a:pt x="4801492" y="0"/>
                </a:lnTo>
                <a:lnTo>
                  <a:pt x="4801492" y="3620618"/>
                </a:lnTo>
                <a:lnTo>
                  <a:pt x="4540736" y="3716067"/>
                </a:lnTo>
                <a:cubicBezTo>
                  <a:pt x="4233752" y="3819100"/>
                  <a:pt x="3933647" y="3892546"/>
                  <a:pt x="3663094" y="3936581"/>
                </a:cubicBezTo>
                <a:cubicBezTo>
                  <a:pt x="2220509" y="4171435"/>
                  <a:pt x="473668" y="3898601"/>
                  <a:pt x="88907" y="3068732"/>
                </a:cubicBezTo>
                <a:cubicBezTo>
                  <a:pt x="-310361" y="2209732"/>
                  <a:pt x="694404" y="899190"/>
                  <a:pt x="1919217" y="89093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6181426F-5F00-40E9-AA9A-0496C69403A1}"/>
              </a:ext>
            </a:extLst>
          </p:cNvPr>
          <p:cNvSpPr/>
          <p:nvPr userDrawn="1"/>
        </p:nvSpPr>
        <p:spPr>
          <a:xfrm>
            <a:off x="11397987" y="3867634"/>
            <a:ext cx="794014" cy="1182847"/>
          </a:xfrm>
          <a:custGeom>
            <a:avLst/>
            <a:gdLst>
              <a:gd name="connsiteX0" fmla="*/ 794014 w 794014"/>
              <a:gd name="connsiteY0" fmla="*/ 0 h 1182847"/>
              <a:gd name="connsiteX1" fmla="*/ 794014 w 794014"/>
              <a:gd name="connsiteY1" fmla="*/ 1127001 h 1182847"/>
              <a:gd name="connsiteX2" fmla="*/ 772413 w 794014"/>
              <a:gd name="connsiteY2" fmla="*/ 1134386 h 1182847"/>
              <a:gd name="connsiteX3" fmla="*/ 89247 w 794014"/>
              <a:gd name="connsiteY3" fmla="*/ 1098613 h 1182847"/>
              <a:gd name="connsiteX4" fmla="*/ 265906 w 794014"/>
              <a:gd name="connsiteY4" fmla="*/ 295654 h 1182847"/>
              <a:gd name="connsiteX5" fmla="*/ 696781 w 794014"/>
              <a:gd name="connsiteY5" fmla="*/ 18560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014" h="1182847">
                <a:moveTo>
                  <a:pt x="794014" y="0"/>
                </a:moveTo>
                <a:lnTo>
                  <a:pt x="794014" y="1127001"/>
                </a:lnTo>
                <a:lnTo>
                  <a:pt x="772413" y="1134386"/>
                </a:lnTo>
                <a:cubicBezTo>
                  <a:pt x="496558" y="1208896"/>
                  <a:pt x="195467" y="1197878"/>
                  <a:pt x="89247" y="1098613"/>
                </a:cubicBezTo>
                <a:cubicBezTo>
                  <a:pt x="-80777" y="939851"/>
                  <a:pt x="-224" y="579696"/>
                  <a:pt x="265906" y="295654"/>
                </a:cubicBezTo>
                <a:cubicBezTo>
                  <a:pt x="399007" y="154723"/>
                  <a:pt x="553905" y="59098"/>
                  <a:pt x="696781" y="1856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="" xmlns:a16="http://schemas.microsoft.com/office/drawing/2014/main" id="{02F9D22C-FFCD-4847-91CD-37F4DCBD6075}"/>
              </a:ext>
            </a:extLst>
          </p:cNvPr>
          <p:cNvSpPr/>
          <p:nvPr userDrawn="1"/>
        </p:nvSpPr>
        <p:spPr>
          <a:xfrm>
            <a:off x="6384032" y="164824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="" xmlns:a16="http://schemas.microsoft.com/office/drawing/2014/main" id="{7CFEC0CE-FB43-4333-9853-7B5924F208AC}"/>
              </a:ext>
            </a:extLst>
          </p:cNvPr>
          <p:cNvSpPr/>
          <p:nvPr userDrawn="1"/>
        </p:nvSpPr>
        <p:spPr>
          <a:xfrm>
            <a:off x="10139329" y="4982756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30" name="Picture Placeholder 29">
            <a:extLst>
              <a:ext uri="{FF2B5EF4-FFF2-40B4-BE49-F238E27FC236}">
                <a16:creationId xmlns="" xmlns:a16="http://schemas.microsoft.com/office/drawing/2014/main" id="{5E753932-AFD4-4105-9EE3-5F7970C933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1385" y="0"/>
            <a:ext cx="5360617" cy="3642236"/>
          </a:xfrm>
          <a:custGeom>
            <a:avLst/>
            <a:gdLst>
              <a:gd name="connsiteX0" fmla="*/ 320472 w 5360617"/>
              <a:gd name="connsiteY0" fmla="*/ 0 h 3642236"/>
              <a:gd name="connsiteX1" fmla="*/ 5360617 w 5360617"/>
              <a:gd name="connsiteY1" fmla="*/ 0 h 3642236"/>
              <a:gd name="connsiteX2" fmla="*/ 5360617 w 5360617"/>
              <a:gd name="connsiteY2" fmla="*/ 3227025 h 3642236"/>
              <a:gd name="connsiteX3" fmla="*/ 5351732 w 5360617"/>
              <a:gd name="connsiteY3" fmla="*/ 3232995 h 3642236"/>
              <a:gd name="connsiteX4" fmla="*/ 4028504 w 5360617"/>
              <a:gd name="connsiteY4" fmla="*/ 3642236 h 3642236"/>
              <a:gd name="connsiteX5" fmla="*/ 0 w 5360617"/>
              <a:gd name="connsiteY5" fmla="*/ 624863 h 3642236"/>
              <a:gd name="connsiteX6" fmla="*/ 286013 w 5360617"/>
              <a:gd name="connsiteY6" fmla="*/ 23255 h 364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0617" h="3642236">
                <a:moveTo>
                  <a:pt x="320472" y="0"/>
                </a:moveTo>
                <a:lnTo>
                  <a:pt x="5360617" y="0"/>
                </a:lnTo>
                <a:lnTo>
                  <a:pt x="5360617" y="3227025"/>
                </a:lnTo>
                <a:lnTo>
                  <a:pt x="5351732" y="3232995"/>
                </a:lnTo>
                <a:cubicBezTo>
                  <a:pt x="4933670" y="3488463"/>
                  <a:pt x="4475851" y="3642236"/>
                  <a:pt x="4028504" y="3642236"/>
                </a:cubicBezTo>
                <a:cubicBezTo>
                  <a:pt x="2596996" y="3642236"/>
                  <a:pt x="0" y="2067594"/>
                  <a:pt x="0" y="624863"/>
                </a:cubicBezTo>
                <a:cubicBezTo>
                  <a:pt x="0" y="354352"/>
                  <a:pt x="105767" y="161846"/>
                  <a:pt x="286013" y="23255"/>
                </a:cubicBezTo>
                <a:close/>
              </a:path>
            </a:pathLst>
          </a:custGeom>
        </p:spPr>
        <p:txBody>
          <a:bodyPr wrap="square" tIns="109728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39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F6E6B168-566B-473C-AA14-D312485321F1}"/>
              </a:ext>
            </a:extLst>
          </p:cNvPr>
          <p:cNvSpPr/>
          <p:nvPr userDrawn="1"/>
        </p:nvSpPr>
        <p:spPr>
          <a:xfrm>
            <a:off x="8329881" y="1"/>
            <a:ext cx="3862120" cy="4184987"/>
          </a:xfrm>
          <a:custGeom>
            <a:avLst/>
            <a:gdLst>
              <a:gd name="connsiteX0" fmla="*/ 72632 w 3862120"/>
              <a:gd name="connsiteY0" fmla="*/ 0 h 4184987"/>
              <a:gd name="connsiteX1" fmla="*/ 3862120 w 3862120"/>
              <a:gd name="connsiteY1" fmla="*/ 0 h 4184987"/>
              <a:gd name="connsiteX2" fmla="*/ 3862120 w 3862120"/>
              <a:gd name="connsiteY2" fmla="*/ 4018645 h 4184987"/>
              <a:gd name="connsiteX3" fmla="*/ 3849798 w 3862120"/>
              <a:gd name="connsiteY3" fmla="*/ 4027418 h 4184987"/>
              <a:gd name="connsiteX4" fmla="*/ 3409263 w 3862120"/>
              <a:gd name="connsiteY4" fmla="*/ 4179440 h 4184987"/>
              <a:gd name="connsiteX5" fmla="*/ 11722 w 3862120"/>
              <a:gd name="connsiteY5" fmla="*/ 786066 h 4184987"/>
              <a:gd name="connsiteX6" fmla="*/ 49002 w 3862120"/>
              <a:gd name="connsiteY6" fmla="*/ 88876 h 418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2120" h="4184987">
                <a:moveTo>
                  <a:pt x="72632" y="0"/>
                </a:moveTo>
                <a:lnTo>
                  <a:pt x="3862120" y="0"/>
                </a:lnTo>
                <a:lnTo>
                  <a:pt x="3862120" y="4018645"/>
                </a:lnTo>
                <a:lnTo>
                  <a:pt x="3849798" y="4027418"/>
                </a:lnTo>
                <a:cubicBezTo>
                  <a:pt x="3719683" y="4109955"/>
                  <a:pt x="3573386" y="4162923"/>
                  <a:pt x="3409263" y="4179440"/>
                </a:cubicBezTo>
                <a:cubicBezTo>
                  <a:pt x="2096287" y="4311293"/>
                  <a:pt x="139121" y="2061203"/>
                  <a:pt x="11722" y="786066"/>
                </a:cubicBezTo>
                <a:cubicBezTo>
                  <a:pt x="-12601" y="547032"/>
                  <a:pt x="1454" y="312714"/>
                  <a:pt x="49002" y="88876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2E96AA19-84B7-430D-8805-1FC9E3124763}"/>
              </a:ext>
            </a:extLst>
          </p:cNvPr>
          <p:cNvSpPr/>
          <p:nvPr userDrawn="1"/>
        </p:nvSpPr>
        <p:spPr>
          <a:xfrm>
            <a:off x="7390509" y="0"/>
            <a:ext cx="4801492" cy="4017462"/>
          </a:xfrm>
          <a:custGeom>
            <a:avLst/>
            <a:gdLst>
              <a:gd name="connsiteX0" fmla="*/ 2063453 w 4801492"/>
              <a:gd name="connsiteY0" fmla="*/ 0 h 4017462"/>
              <a:gd name="connsiteX1" fmla="*/ 4801492 w 4801492"/>
              <a:gd name="connsiteY1" fmla="*/ 0 h 4017462"/>
              <a:gd name="connsiteX2" fmla="*/ 4801492 w 4801492"/>
              <a:gd name="connsiteY2" fmla="*/ 3620618 h 4017462"/>
              <a:gd name="connsiteX3" fmla="*/ 4540736 w 4801492"/>
              <a:gd name="connsiteY3" fmla="*/ 3716067 h 4017462"/>
              <a:gd name="connsiteX4" fmla="*/ 3663094 w 4801492"/>
              <a:gd name="connsiteY4" fmla="*/ 3936581 h 4017462"/>
              <a:gd name="connsiteX5" fmla="*/ 88907 w 4801492"/>
              <a:gd name="connsiteY5" fmla="*/ 3068732 h 4017462"/>
              <a:gd name="connsiteX6" fmla="*/ 1919217 w 4801492"/>
              <a:gd name="connsiteY6" fmla="*/ 89093 h 40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1492" h="4017462">
                <a:moveTo>
                  <a:pt x="2063453" y="0"/>
                </a:moveTo>
                <a:lnTo>
                  <a:pt x="4801492" y="0"/>
                </a:lnTo>
                <a:lnTo>
                  <a:pt x="4801492" y="3620618"/>
                </a:lnTo>
                <a:lnTo>
                  <a:pt x="4540736" y="3716067"/>
                </a:lnTo>
                <a:cubicBezTo>
                  <a:pt x="4233752" y="3819100"/>
                  <a:pt x="3933647" y="3892546"/>
                  <a:pt x="3663094" y="3936581"/>
                </a:cubicBezTo>
                <a:cubicBezTo>
                  <a:pt x="2220509" y="4171435"/>
                  <a:pt x="473668" y="3898601"/>
                  <a:pt x="88907" y="3068732"/>
                </a:cubicBezTo>
                <a:cubicBezTo>
                  <a:pt x="-310361" y="2209732"/>
                  <a:pt x="694404" y="899190"/>
                  <a:pt x="1919217" y="89093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55505493-CC1B-41AE-918B-437E8B2856BA}"/>
              </a:ext>
            </a:extLst>
          </p:cNvPr>
          <p:cNvSpPr/>
          <p:nvPr userDrawn="1"/>
        </p:nvSpPr>
        <p:spPr>
          <a:xfrm>
            <a:off x="6831384" y="0"/>
            <a:ext cx="5360617" cy="3642236"/>
          </a:xfrm>
          <a:custGeom>
            <a:avLst/>
            <a:gdLst>
              <a:gd name="connsiteX0" fmla="*/ 320472 w 5360617"/>
              <a:gd name="connsiteY0" fmla="*/ 0 h 3642236"/>
              <a:gd name="connsiteX1" fmla="*/ 5360617 w 5360617"/>
              <a:gd name="connsiteY1" fmla="*/ 0 h 3642236"/>
              <a:gd name="connsiteX2" fmla="*/ 5360617 w 5360617"/>
              <a:gd name="connsiteY2" fmla="*/ 3227025 h 3642236"/>
              <a:gd name="connsiteX3" fmla="*/ 5351732 w 5360617"/>
              <a:gd name="connsiteY3" fmla="*/ 3232995 h 3642236"/>
              <a:gd name="connsiteX4" fmla="*/ 4028504 w 5360617"/>
              <a:gd name="connsiteY4" fmla="*/ 3642236 h 3642236"/>
              <a:gd name="connsiteX5" fmla="*/ 0 w 5360617"/>
              <a:gd name="connsiteY5" fmla="*/ 624863 h 3642236"/>
              <a:gd name="connsiteX6" fmla="*/ 286013 w 5360617"/>
              <a:gd name="connsiteY6" fmla="*/ 23255 h 364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0617" h="3642236">
                <a:moveTo>
                  <a:pt x="320472" y="0"/>
                </a:moveTo>
                <a:lnTo>
                  <a:pt x="5360617" y="0"/>
                </a:lnTo>
                <a:lnTo>
                  <a:pt x="5360617" y="3227025"/>
                </a:lnTo>
                <a:lnTo>
                  <a:pt x="5351732" y="3232995"/>
                </a:lnTo>
                <a:cubicBezTo>
                  <a:pt x="4933670" y="3488463"/>
                  <a:pt x="4475851" y="3642236"/>
                  <a:pt x="4028504" y="3642236"/>
                </a:cubicBezTo>
                <a:cubicBezTo>
                  <a:pt x="2596996" y="3642236"/>
                  <a:pt x="0" y="2067594"/>
                  <a:pt x="0" y="624863"/>
                </a:cubicBezTo>
                <a:cubicBezTo>
                  <a:pt x="0" y="354352"/>
                  <a:pt x="105767" y="161846"/>
                  <a:pt x="286013" y="23255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6181426F-5F00-40E9-AA9A-0496C69403A1}"/>
              </a:ext>
            </a:extLst>
          </p:cNvPr>
          <p:cNvSpPr/>
          <p:nvPr userDrawn="1"/>
        </p:nvSpPr>
        <p:spPr>
          <a:xfrm>
            <a:off x="11397987" y="3867634"/>
            <a:ext cx="794014" cy="1182847"/>
          </a:xfrm>
          <a:custGeom>
            <a:avLst/>
            <a:gdLst>
              <a:gd name="connsiteX0" fmla="*/ 794014 w 794014"/>
              <a:gd name="connsiteY0" fmla="*/ 0 h 1182847"/>
              <a:gd name="connsiteX1" fmla="*/ 794014 w 794014"/>
              <a:gd name="connsiteY1" fmla="*/ 1127001 h 1182847"/>
              <a:gd name="connsiteX2" fmla="*/ 772413 w 794014"/>
              <a:gd name="connsiteY2" fmla="*/ 1134386 h 1182847"/>
              <a:gd name="connsiteX3" fmla="*/ 89247 w 794014"/>
              <a:gd name="connsiteY3" fmla="*/ 1098613 h 1182847"/>
              <a:gd name="connsiteX4" fmla="*/ 265906 w 794014"/>
              <a:gd name="connsiteY4" fmla="*/ 295654 h 1182847"/>
              <a:gd name="connsiteX5" fmla="*/ 696781 w 794014"/>
              <a:gd name="connsiteY5" fmla="*/ 18560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014" h="1182847">
                <a:moveTo>
                  <a:pt x="794014" y="0"/>
                </a:moveTo>
                <a:lnTo>
                  <a:pt x="794014" y="1127001"/>
                </a:lnTo>
                <a:lnTo>
                  <a:pt x="772413" y="1134386"/>
                </a:lnTo>
                <a:cubicBezTo>
                  <a:pt x="496558" y="1208896"/>
                  <a:pt x="195467" y="1197878"/>
                  <a:pt x="89247" y="1098613"/>
                </a:cubicBezTo>
                <a:cubicBezTo>
                  <a:pt x="-80777" y="939851"/>
                  <a:pt x="-224" y="579696"/>
                  <a:pt x="265906" y="295654"/>
                </a:cubicBezTo>
                <a:cubicBezTo>
                  <a:pt x="399007" y="154723"/>
                  <a:pt x="553905" y="59098"/>
                  <a:pt x="696781" y="18560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R="0" lvl="0" indent="0" algn="ctr" defTabSz="4572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="" xmlns:a16="http://schemas.microsoft.com/office/drawing/2014/main" id="{02F9D22C-FFCD-4847-91CD-37F4DCBD6075}"/>
              </a:ext>
            </a:extLst>
          </p:cNvPr>
          <p:cNvSpPr/>
          <p:nvPr userDrawn="1"/>
        </p:nvSpPr>
        <p:spPr>
          <a:xfrm>
            <a:off x="6384032" y="164824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bg2">
              <a:alpha val="7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="" xmlns:a16="http://schemas.microsoft.com/office/drawing/2014/main" id="{7CFEC0CE-FB43-4333-9853-7B5924F208AC}"/>
              </a:ext>
            </a:extLst>
          </p:cNvPr>
          <p:cNvSpPr/>
          <p:nvPr userDrawn="1"/>
        </p:nvSpPr>
        <p:spPr>
          <a:xfrm>
            <a:off x="10139329" y="4982756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1556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 Photo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0A99D1-0EB2-4F85-B3D4-6C023514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55DBC6-1891-4D4E-9B5A-BDCEB78A6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FBD2E-EA4D-44AC-A4BD-0C5AA17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823A92-51DF-4C54-8C80-1CB70C89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992B16-E765-430F-BC89-DE8C3294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F6E6B168-566B-473C-AA14-D312485321F1}"/>
              </a:ext>
            </a:extLst>
          </p:cNvPr>
          <p:cNvSpPr/>
          <p:nvPr userDrawn="1"/>
        </p:nvSpPr>
        <p:spPr>
          <a:xfrm>
            <a:off x="8329881" y="1"/>
            <a:ext cx="3862120" cy="4184987"/>
          </a:xfrm>
          <a:custGeom>
            <a:avLst/>
            <a:gdLst>
              <a:gd name="connsiteX0" fmla="*/ 72632 w 3862120"/>
              <a:gd name="connsiteY0" fmla="*/ 0 h 4184987"/>
              <a:gd name="connsiteX1" fmla="*/ 3862120 w 3862120"/>
              <a:gd name="connsiteY1" fmla="*/ 0 h 4184987"/>
              <a:gd name="connsiteX2" fmla="*/ 3862120 w 3862120"/>
              <a:gd name="connsiteY2" fmla="*/ 4018645 h 4184987"/>
              <a:gd name="connsiteX3" fmla="*/ 3849798 w 3862120"/>
              <a:gd name="connsiteY3" fmla="*/ 4027418 h 4184987"/>
              <a:gd name="connsiteX4" fmla="*/ 3409263 w 3862120"/>
              <a:gd name="connsiteY4" fmla="*/ 4179440 h 4184987"/>
              <a:gd name="connsiteX5" fmla="*/ 11722 w 3862120"/>
              <a:gd name="connsiteY5" fmla="*/ 786066 h 4184987"/>
              <a:gd name="connsiteX6" fmla="*/ 49002 w 3862120"/>
              <a:gd name="connsiteY6" fmla="*/ 88876 h 418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2120" h="4184987">
                <a:moveTo>
                  <a:pt x="72632" y="0"/>
                </a:moveTo>
                <a:lnTo>
                  <a:pt x="3862120" y="0"/>
                </a:lnTo>
                <a:lnTo>
                  <a:pt x="3862120" y="4018645"/>
                </a:lnTo>
                <a:lnTo>
                  <a:pt x="3849798" y="4027418"/>
                </a:lnTo>
                <a:cubicBezTo>
                  <a:pt x="3719683" y="4109955"/>
                  <a:pt x="3573386" y="4162923"/>
                  <a:pt x="3409263" y="4179440"/>
                </a:cubicBezTo>
                <a:cubicBezTo>
                  <a:pt x="2096287" y="4311293"/>
                  <a:pt x="139121" y="2061203"/>
                  <a:pt x="11722" y="786066"/>
                </a:cubicBezTo>
                <a:cubicBezTo>
                  <a:pt x="-12601" y="547032"/>
                  <a:pt x="1454" y="312714"/>
                  <a:pt x="49002" y="88876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2E96AA19-84B7-430D-8805-1FC9E3124763}"/>
              </a:ext>
            </a:extLst>
          </p:cNvPr>
          <p:cNvSpPr/>
          <p:nvPr userDrawn="1"/>
        </p:nvSpPr>
        <p:spPr>
          <a:xfrm>
            <a:off x="7390509" y="0"/>
            <a:ext cx="4801492" cy="4017462"/>
          </a:xfrm>
          <a:custGeom>
            <a:avLst/>
            <a:gdLst>
              <a:gd name="connsiteX0" fmla="*/ 2063453 w 4801492"/>
              <a:gd name="connsiteY0" fmla="*/ 0 h 4017462"/>
              <a:gd name="connsiteX1" fmla="*/ 4801492 w 4801492"/>
              <a:gd name="connsiteY1" fmla="*/ 0 h 4017462"/>
              <a:gd name="connsiteX2" fmla="*/ 4801492 w 4801492"/>
              <a:gd name="connsiteY2" fmla="*/ 3620618 h 4017462"/>
              <a:gd name="connsiteX3" fmla="*/ 4540736 w 4801492"/>
              <a:gd name="connsiteY3" fmla="*/ 3716067 h 4017462"/>
              <a:gd name="connsiteX4" fmla="*/ 3663094 w 4801492"/>
              <a:gd name="connsiteY4" fmla="*/ 3936581 h 4017462"/>
              <a:gd name="connsiteX5" fmla="*/ 88907 w 4801492"/>
              <a:gd name="connsiteY5" fmla="*/ 3068732 h 4017462"/>
              <a:gd name="connsiteX6" fmla="*/ 1919217 w 4801492"/>
              <a:gd name="connsiteY6" fmla="*/ 89093 h 401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1492" h="4017462">
                <a:moveTo>
                  <a:pt x="2063453" y="0"/>
                </a:moveTo>
                <a:lnTo>
                  <a:pt x="4801492" y="0"/>
                </a:lnTo>
                <a:lnTo>
                  <a:pt x="4801492" y="3620618"/>
                </a:lnTo>
                <a:lnTo>
                  <a:pt x="4540736" y="3716067"/>
                </a:lnTo>
                <a:cubicBezTo>
                  <a:pt x="4233752" y="3819100"/>
                  <a:pt x="3933647" y="3892546"/>
                  <a:pt x="3663094" y="3936581"/>
                </a:cubicBezTo>
                <a:cubicBezTo>
                  <a:pt x="2220509" y="4171435"/>
                  <a:pt x="473668" y="3898601"/>
                  <a:pt x="88907" y="3068732"/>
                </a:cubicBezTo>
                <a:cubicBezTo>
                  <a:pt x="-310361" y="2209732"/>
                  <a:pt x="694404" y="899190"/>
                  <a:pt x="1919217" y="89093"/>
                </a:cubicBezTo>
                <a:close/>
              </a:path>
            </a:pathLst>
          </a:custGeom>
          <a:solidFill>
            <a:srgbClr val="8DB1C4">
              <a:alpha val="80000"/>
            </a:srgb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6181426F-5F00-40E9-AA9A-0496C69403A1}"/>
              </a:ext>
            </a:extLst>
          </p:cNvPr>
          <p:cNvSpPr/>
          <p:nvPr userDrawn="1"/>
        </p:nvSpPr>
        <p:spPr>
          <a:xfrm>
            <a:off x="11397987" y="3867634"/>
            <a:ext cx="794014" cy="1182847"/>
          </a:xfrm>
          <a:custGeom>
            <a:avLst/>
            <a:gdLst>
              <a:gd name="connsiteX0" fmla="*/ 794014 w 794014"/>
              <a:gd name="connsiteY0" fmla="*/ 0 h 1182847"/>
              <a:gd name="connsiteX1" fmla="*/ 794014 w 794014"/>
              <a:gd name="connsiteY1" fmla="*/ 1127001 h 1182847"/>
              <a:gd name="connsiteX2" fmla="*/ 772413 w 794014"/>
              <a:gd name="connsiteY2" fmla="*/ 1134386 h 1182847"/>
              <a:gd name="connsiteX3" fmla="*/ 89247 w 794014"/>
              <a:gd name="connsiteY3" fmla="*/ 1098613 h 1182847"/>
              <a:gd name="connsiteX4" fmla="*/ 265906 w 794014"/>
              <a:gd name="connsiteY4" fmla="*/ 295654 h 1182847"/>
              <a:gd name="connsiteX5" fmla="*/ 696781 w 794014"/>
              <a:gd name="connsiteY5" fmla="*/ 18560 h 118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014" h="1182847">
                <a:moveTo>
                  <a:pt x="794014" y="0"/>
                </a:moveTo>
                <a:lnTo>
                  <a:pt x="794014" y="1127001"/>
                </a:lnTo>
                <a:lnTo>
                  <a:pt x="772413" y="1134386"/>
                </a:lnTo>
                <a:cubicBezTo>
                  <a:pt x="496558" y="1208896"/>
                  <a:pt x="195467" y="1197878"/>
                  <a:pt x="89247" y="1098613"/>
                </a:cubicBezTo>
                <a:cubicBezTo>
                  <a:pt x="-80777" y="939851"/>
                  <a:pt x="-224" y="579696"/>
                  <a:pt x="265906" y="295654"/>
                </a:cubicBezTo>
                <a:cubicBezTo>
                  <a:pt x="399007" y="154723"/>
                  <a:pt x="553905" y="59098"/>
                  <a:pt x="696781" y="18560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R="0" lvl="0" indent="0" algn="ctr" defTabSz="4572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="" xmlns:a16="http://schemas.microsoft.com/office/drawing/2014/main" id="{02F9D22C-FFCD-4847-91CD-37F4DCBD6075}"/>
              </a:ext>
            </a:extLst>
          </p:cNvPr>
          <p:cNvSpPr/>
          <p:nvPr userDrawn="1"/>
        </p:nvSpPr>
        <p:spPr>
          <a:xfrm>
            <a:off x="6384032" y="1648242"/>
            <a:ext cx="875650" cy="892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88" h="18770" extrusionOk="0">
                <a:moveTo>
                  <a:pt x="18567" y="15982"/>
                </a:moveTo>
                <a:cubicBezTo>
                  <a:pt x="20371" y="12782"/>
                  <a:pt x="17299" y="3276"/>
                  <a:pt x="12326" y="688"/>
                </a:cubicBezTo>
                <a:cubicBezTo>
                  <a:pt x="7352" y="-1900"/>
                  <a:pt x="2379" y="3418"/>
                  <a:pt x="575" y="6665"/>
                </a:cubicBezTo>
                <a:cubicBezTo>
                  <a:pt x="-1229" y="9865"/>
                  <a:pt x="1355" y="14571"/>
                  <a:pt x="6329" y="17159"/>
                </a:cubicBezTo>
                <a:cubicBezTo>
                  <a:pt x="11253" y="19700"/>
                  <a:pt x="16763" y="19182"/>
                  <a:pt x="18567" y="15982"/>
                </a:cubicBezTo>
                <a:close/>
              </a:path>
            </a:pathLst>
          </a:custGeom>
          <a:solidFill>
            <a:schemeClr val="bg2">
              <a:alpha val="7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R="0" lvl="0" indent="0" algn="ctr" defTabSz="45720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="" xmlns:a16="http://schemas.microsoft.com/office/drawing/2014/main" id="{7CFEC0CE-FB43-4333-9853-7B5924F208AC}"/>
              </a:ext>
            </a:extLst>
          </p:cNvPr>
          <p:cNvSpPr/>
          <p:nvPr userDrawn="1"/>
        </p:nvSpPr>
        <p:spPr>
          <a:xfrm>
            <a:off x="10139329" y="4982756"/>
            <a:ext cx="604493" cy="575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02" h="18783" extrusionOk="0">
                <a:moveTo>
                  <a:pt x="402" y="2508"/>
                </a:moveTo>
                <a:cubicBezTo>
                  <a:pt x="-1232" y="5646"/>
                  <a:pt x="2321" y="15132"/>
                  <a:pt x="7365" y="17978"/>
                </a:cubicBezTo>
                <a:cubicBezTo>
                  <a:pt x="12410" y="20751"/>
                  <a:pt x="17100" y="15716"/>
                  <a:pt x="18734" y="12651"/>
                </a:cubicBezTo>
                <a:cubicBezTo>
                  <a:pt x="20368" y="9513"/>
                  <a:pt x="17597" y="4770"/>
                  <a:pt x="12481" y="1997"/>
                </a:cubicBezTo>
                <a:cubicBezTo>
                  <a:pt x="7436" y="-849"/>
                  <a:pt x="2036" y="-630"/>
                  <a:pt x="402" y="2508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3" name="Picture Placeholder 29">
            <a:extLst>
              <a:ext uri="{FF2B5EF4-FFF2-40B4-BE49-F238E27FC236}">
                <a16:creationId xmlns="" xmlns:a16="http://schemas.microsoft.com/office/drawing/2014/main" id="{7B140BD1-698E-4732-9187-BE372F8EAB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1385" y="0"/>
            <a:ext cx="5360617" cy="3642236"/>
          </a:xfrm>
          <a:custGeom>
            <a:avLst/>
            <a:gdLst>
              <a:gd name="connsiteX0" fmla="*/ 320472 w 5360617"/>
              <a:gd name="connsiteY0" fmla="*/ 0 h 3642236"/>
              <a:gd name="connsiteX1" fmla="*/ 5360617 w 5360617"/>
              <a:gd name="connsiteY1" fmla="*/ 0 h 3642236"/>
              <a:gd name="connsiteX2" fmla="*/ 5360617 w 5360617"/>
              <a:gd name="connsiteY2" fmla="*/ 3227025 h 3642236"/>
              <a:gd name="connsiteX3" fmla="*/ 5351732 w 5360617"/>
              <a:gd name="connsiteY3" fmla="*/ 3232995 h 3642236"/>
              <a:gd name="connsiteX4" fmla="*/ 4028504 w 5360617"/>
              <a:gd name="connsiteY4" fmla="*/ 3642236 h 3642236"/>
              <a:gd name="connsiteX5" fmla="*/ 0 w 5360617"/>
              <a:gd name="connsiteY5" fmla="*/ 624863 h 3642236"/>
              <a:gd name="connsiteX6" fmla="*/ 286013 w 5360617"/>
              <a:gd name="connsiteY6" fmla="*/ 23255 h 364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0617" h="3642236">
                <a:moveTo>
                  <a:pt x="320472" y="0"/>
                </a:moveTo>
                <a:lnTo>
                  <a:pt x="5360617" y="0"/>
                </a:lnTo>
                <a:lnTo>
                  <a:pt x="5360617" y="3227025"/>
                </a:lnTo>
                <a:lnTo>
                  <a:pt x="5351732" y="3232995"/>
                </a:lnTo>
                <a:cubicBezTo>
                  <a:pt x="4933670" y="3488463"/>
                  <a:pt x="4475851" y="3642236"/>
                  <a:pt x="4028504" y="3642236"/>
                </a:cubicBezTo>
                <a:cubicBezTo>
                  <a:pt x="2596996" y="3642236"/>
                  <a:pt x="0" y="2067594"/>
                  <a:pt x="0" y="624863"/>
                </a:cubicBezTo>
                <a:cubicBezTo>
                  <a:pt x="0" y="354352"/>
                  <a:pt x="105767" y="161846"/>
                  <a:pt x="286013" y="23255"/>
                </a:cubicBezTo>
                <a:close/>
              </a:path>
            </a:pathLst>
          </a:custGeom>
        </p:spPr>
        <p:txBody>
          <a:bodyPr wrap="square" tIns="109728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7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0D54997-06A4-499B-8E6A-8EF1A89E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863"/>
            <a:ext cx="10515600" cy="1132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F3C88D-292F-4F8A-8FA3-E750F0E63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56792"/>
            <a:ext cx="10515600" cy="4620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8C7DAC-648B-41B2-BAA1-D87B88405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073268-5839-4ECF-A52B-BE90FB6F5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F5A0931-55D2-4DD7-B350-755D5AC96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325CB3F-26C9-44D7-A7CB-40F86C5CE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7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14" r:id="rId3"/>
    <p:sldLayoutId id="2147483927" r:id="rId4"/>
    <p:sldLayoutId id="2147483936" r:id="rId5"/>
    <p:sldLayoutId id="2147483915" r:id="rId6"/>
    <p:sldLayoutId id="2147483929" r:id="rId7"/>
    <p:sldLayoutId id="2147483945" r:id="rId8"/>
    <p:sldLayoutId id="2147483946" r:id="rId9"/>
    <p:sldLayoutId id="2147483937" r:id="rId10"/>
    <p:sldLayoutId id="2147483942" r:id="rId11"/>
    <p:sldLayoutId id="2147483943" r:id="rId12"/>
    <p:sldLayoutId id="2147483938" r:id="rId13"/>
    <p:sldLayoutId id="2147483939" r:id="rId14"/>
    <p:sldLayoutId id="2147483918" r:id="rId15"/>
    <p:sldLayoutId id="2147483944" r:id="rId16"/>
    <p:sldLayoutId id="2147483916" r:id="rId17"/>
    <p:sldLayoutId id="2147483917" r:id="rId18"/>
    <p:sldLayoutId id="2147483920" r:id="rId19"/>
    <p:sldLayoutId id="2147483921" r:id="rId20"/>
    <p:sldLayoutId id="2147483922" r:id="rId21"/>
    <p:sldLayoutId id="2147483923" r:id="rId22"/>
    <p:sldLayoutId id="2147483947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137160"/>
            <a:ext cx="1097280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11604686" y="5799924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397476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</p:sldLayoutIdLst>
  <p:hf hdr="0"/>
  <p:txStyles>
    <p:titleStyle>
      <a:lvl1pPr algn="r" defTabSz="914354" rtl="0" eaLnBrk="1" latinLnBrk="0" hangingPunct="1">
        <a:spcBef>
          <a:spcPct val="0"/>
        </a:spcBef>
        <a:buNone/>
        <a:defRPr lang="en-US" sz="4000" b="1" kern="1200" cap="all" normalizeH="0" baseline="0" dirty="0">
          <a:solidFill>
            <a:srgbClr val="2F3A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2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8930" y="341031"/>
            <a:ext cx="2914141" cy="80474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185947" y="2158991"/>
            <a:ext cx="7820106" cy="34163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14354"/>
            <a:r>
              <a:rPr lang="en-US" sz="5400" dirty="0">
                <a:solidFill>
                  <a:schemeClr val="bg1"/>
                </a:solidFill>
                <a:latin typeface="Calibri Light" panose="020F0302020204030204" pitchFamily="34" charset="0"/>
              </a:rPr>
              <a:t>Free </a:t>
            </a:r>
            <a:r>
              <a:rPr lang="en-US" sz="5400">
                <a:solidFill>
                  <a:schemeClr val="bg1"/>
                </a:solidFill>
                <a:latin typeface="Calibri Light" panose="020F0302020204030204" pitchFamily="34" charset="0"/>
              </a:rPr>
              <a:t>creative templates</a:t>
            </a:r>
            <a:r>
              <a:rPr lang="en-US" sz="5400" dirty="0">
                <a:solidFill>
                  <a:schemeClr val="bg1"/>
                </a:solidFill>
                <a:latin typeface="Calibri Light" panose="020F0302020204030204" pitchFamily="34" charset="0"/>
              </a:rPr>
              <a:t>, charts, diagrams and maps for your outstanding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80082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="" xmlns:a16="http://schemas.microsoft.com/office/drawing/2014/main" id="{39F92584-E241-4615-8B3A-A4E6D560BD7D}"/>
              </a:ext>
            </a:extLst>
          </p:cNvPr>
          <p:cNvSpPr txBox="1">
            <a:spLocks/>
          </p:cNvSpPr>
          <p:nvPr/>
        </p:nvSpPr>
        <p:spPr>
          <a:xfrm>
            <a:off x="0" y="1823988"/>
            <a:ext cx="12192000" cy="32100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86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7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ЦИФРА НА СЛУЖБЕ</a:t>
            </a:r>
          </a:p>
          <a:p>
            <a:pPr>
              <a:lnSpc>
                <a:spcPct val="100000"/>
              </a:lnSpc>
            </a:pPr>
            <a:r>
              <a:rPr lang="ru-RU" sz="4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НЕФОРМАЛЬНОГО ОБРАЗОВАНИЯ:</a:t>
            </a:r>
          </a:p>
          <a:p>
            <a:pPr>
              <a:lnSpc>
                <a:spcPct val="100000"/>
              </a:lnSpc>
            </a:pPr>
            <a:r>
              <a:rPr lang="ru-RU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ВНЕШКОЛЬНОЕ ДЕТСТВО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E56B709-EA44-430E-95F3-85690BA5A0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23"/>
          <a:stretch/>
        </p:blipFill>
        <p:spPr>
          <a:xfrm>
            <a:off x="10560496" y="260648"/>
            <a:ext cx="1506380" cy="1296144"/>
          </a:xfrm>
          <a:prstGeom prst="rect">
            <a:avLst/>
          </a:prstGeom>
        </p:spPr>
      </p:pic>
      <p:sp>
        <p:nvSpPr>
          <p:cNvPr id="11" name="Date Placeholder 1">
            <a:extLst>
              <a:ext uri="{FF2B5EF4-FFF2-40B4-BE49-F238E27FC236}">
                <a16:creationId xmlns="" xmlns:a16="http://schemas.microsoft.com/office/drawing/2014/main" id="{C6AB2BAD-0248-45E2-A002-739ECC2F3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8728" y="6049665"/>
            <a:ext cx="1428800" cy="547687"/>
          </a:xfrm>
        </p:spPr>
        <p:txBody>
          <a:bodyPr/>
          <a:lstStyle/>
          <a:p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</a:t>
            </a:r>
          </a:p>
          <a:p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года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="" xmlns:a16="http://schemas.microsoft.com/office/drawing/2014/main" id="{8ABF8E5B-8F47-4AF0-ADD2-8902D9CA2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728" y="260648"/>
            <a:ext cx="3589040" cy="547687"/>
          </a:xfrm>
        </p:spPr>
        <p:txBody>
          <a:bodyPr/>
          <a:lstStyle/>
          <a:p>
            <a:pPr algn="l"/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 Детского творчества</a:t>
            </a:r>
          </a:p>
          <a:p>
            <a:pPr algn="l"/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 9-ой линии»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11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10</a:t>
            </a:fld>
            <a:endParaRPr lang="en-US"/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10235" t="22872" r="42019" b="27082"/>
          <a:stretch/>
        </p:blipFill>
        <p:spPr bwMode="auto">
          <a:xfrm>
            <a:off x="5375920" y="-10128"/>
            <a:ext cx="6816080" cy="3943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10724" t="22695" r="41727" b="25696"/>
          <a:stretch/>
        </p:blipFill>
        <p:spPr bwMode="auto">
          <a:xfrm>
            <a:off x="2160240" y="2715639"/>
            <a:ext cx="8040216" cy="4081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Объект 9">
            <a:extLst>
              <a:ext uri="{FF2B5EF4-FFF2-40B4-BE49-F238E27FC236}">
                <a16:creationId xmlns="" xmlns:a16="http://schemas.microsoft.com/office/drawing/2014/main" id="{C59CB49E-3A9B-4AF1-B4DC-BF39DC9E2563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1159" t="16907" r="41264" b="17783"/>
          <a:stretch/>
        </p:blipFill>
        <p:spPr bwMode="auto">
          <a:xfrm>
            <a:off x="22951" y="-44515"/>
            <a:ext cx="5954568" cy="44371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5694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7">
            <a:extLst>
              <a:ext uri="{FF2B5EF4-FFF2-40B4-BE49-F238E27FC236}">
                <a16:creationId xmlns="" xmlns:a16="http://schemas.microsoft.com/office/drawing/2014/main" id="{0EF3D978-89D3-472C-9669-13F917ACB427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1011" t="26166" r="41630" b="25697"/>
          <a:stretch/>
        </p:blipFill>
        <p:spPr bwMode="auto">
          <a:xfrm>
            <a:off x="-3178" y="2348880"/>
            <a:ext cx="6099178" cy="4149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3D14BEF-BBE6-4EAC-86D0-814131EDB0C9}"/>
              </a:ext>
            </a:extLst>
          </p:cNvPr>
          <p:cNvSpPr txBox="1">
            <a:spLocks/>
          </p:cNvSpPr>
          <p:nvPr/>
        </p:nvSpPr>
        <p:spPr>
          <a:xfrm>
            <a:off x="452534" y="692696"/>
            <a:ext cx="11280576" cy="165618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«ВАСИЛЬЕВСКИЙ ОСТРОВ В ГОДЫ ВЕЛИКОЙ ОТЕЧЕСТВЕННОЙ ВОЙНЫ»</a:t>
            </a:r>
          </a:p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совместный просветительский проект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ДДТ «На 9-ой линии»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ДЮЦ «Васильевский остров и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ОУ Василеостровского района</a:t>
            </a:r>
          </a:p>
          <a:p>
            <a:pPr algn="ctr"/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2F2DC3A-D495-49E7-A131-258D0EAE92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27" r="7517"/>
          <a:stretch/>
        </p:blipFill>
        <p:spPr>
          <a:xfrm>
            <a:off x="6312024" y="2542782"/>
            <a:ext cx="5688632" cy="376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9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/>
          </p:cNvPicPr>
          <p:nvPr>
            <p:ph idx="1"/>
          </p:nvPr>
        </p:nvPicPr>
        <p:blipFill rotWithShape="1">
          <a:blip r:embed="rId2"/>
          <a:srcRect l="32636" t="24085" r="38522" b="17695"/>
          <a:stretch/>
        </p:blipFill>
        <p:spPr bwMode="auto">
          <a:xfrm>
            <a:off x="-96688" y="-4666"/>
            <a:ext cx="5976664" cy="67460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20AF34A-0A65-4950-AA78-12C09D27DD38}"/>
              </a:ext>
            </a:extLst>
          </p:cNvPr>
          <p:cNvPicPr/>
          <p:nvPr/>
        </p:nvPicPr>
        <p:blipFill rotWithShape="1">
          <a:blip r:embed="rId3"/>
          <a:srcRect l="32345" t="18881" r="38226" b="14435"/>
          <a:stretch/>
        </p:blipFill>
        <p:spPr bwMode="auto">
          <a:xfrm>
            <a:off x="6245425" y="0"/>
            <a:ext cx="5976664" cy="6669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186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/>
          </p:cNvPicPr>
          <p:nvPr>
            <p:ph idx="1"/>
          </p:nvPr>
        </p:nvPicPr>
        <p:blipFill rotWithShape="1">
          <a:blip r:embed="rId2"/>
          <a:srcRect l="32658" t="28477" r="37717" b="10784"/>
          <a:stretch/>
        </p:blipFill>
        <p:spPr bwMode="auto">
          <a:xfrm>
            <a:off x="0" y="0"/>
            <a:ext cx="5663952" cy="6356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5CB3F-26C9-44D7-A7CB-40F86C5CE4B1}" type="slidenum">
              <a:rPr lang="en-US" smtClean="0"/>
              <a:t>13</a:t>
            </a:fld>
            <a:endParaRPr lang="en-US"/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33010" t="23886" r="37802" b="13780"/>
          <a:stretch/>
        </p:blipFill>
        <p:spPr bwMode="auto">
          <a:xfrm>
            <a:off x="6312024" y="1"/>
            <a:ext cx="5879976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481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/>
          </p:cNvPicPr>
          <p:nvPr>
            <p:ph idx="1"/>
          </p:nvPr>
        </p:nvPicPr>
        <p:blipFill rotWithShape="1">
          <a:blip r:embed="rId2"/>
          <a:srcRect l="32929" t="21308" r="38816" b="28093"/>
          <a:stretch/>
        </p:blipFill>
        <p:spPr bwMode="auto">
          <a:xfrm>
            <a:off x="2500" y="0"/>
            <a:ext cx="5949483" cy="6237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/>
          <a:srcRect l="29422" t="15248" r="29559" b="11117"/>
          <a:stretch/>
        </p:blipFill>
        <p:spPr bwMode="auto">
          <a:xfrm>
            <a:off x="6456040" y="0"/>
            <a:ext cx="5733460" cy="6093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083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1581F56-77C2-4A41-871C-6D2BCF62E8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5" t="13133" r="1609" b="8980"/>
          <a:stretch/>
        </p:blipFill>
        <p:spPr>
          <a:xfrm>
            <a:off x="0" y="1834069"/>
            <a:ext cx="6096000" cy="50239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8B3B64A-785F-4F31-9C5A-0040270A70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9" r="3527"/>
          <a:stretch/>
        </p:blipFill>
        <p:spPr>
          <a:xfrm>
            <a:off x="6096000" y="1843446"/>
            <a:ext cx="6096000" cy="501455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="" xmlns:a16="http://schemas.microsoft.com/office/drawing/2014/main" id="{707B9B8B-2490-4D89-96DD-E2A10281D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735" y="332656"/>
            <a:ext cx="8428529" cy="1132235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Симулятор автономных полетов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квадрокоптере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84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  <a:alpha val="86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1CD81A2A-6ED4-4EF4-A14C-912D31E148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181607B7-E969-4085-92CD-EEBF3DAE9AA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71300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ЭФФЕКТЫ ДИСТАНЦИОННОГО ОБУЧЕНИЯ</a:t>
            </a:r>
            <a:endParaRPr lang="en-US" sz="37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1661932C-CA15-4E17-B115-FAE7CBEE47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4538E8B-27A5-4570-9028-B7D410AC3DAA}"/>
              </a:ext>
            </a:extLst>
          </p:cNvPr>
          <p:cNvSpPr txBox="1"/>
          <p:nvPr/>
        </p:nvSpPr>
        <p:spPr>
          <a:xfrm>
            <a:off x="838200" y="1825625"/>
            <a:ext cx="53933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286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педагог-тьютор</a:t>
            </a:r>
          </a:p>
          <a:p>
            <a:pPr marL="2286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персонализация образования</a:t>
            </a:r>
          </a:p>
          <a:p>
            <a:pPr marL="2286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гибких навыков (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soft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skills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286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и независимость от географического и временного положения обучающегося</a:t>
            </a:r>
          </a:p>
          <a:p>
            <a:pPr marL="2286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в процесс обучения детей с ОВЗ</a:t>
            </a:r>
          </a:p>
          <a:p>
            <a:pPr marL="2286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технологичность, комфортные условия, для творческого самовыражения обучаемого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8590ADD5-9383-4D3D-9047-3DA2593CCB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DABE3E45-88CF-45D8-8D40-C773324D93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49CD1692-827B-4C8D-B4A1-134FD04CF4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B91ECDA9-56DC-4270-8F33-01C5637B8C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75F47824-961D-465D-84F9-EAE11BC617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="" xmlns:a16="http://schemas.microsoft.com/office/drawing/2014/main" id="{FEC9DA3E-C1D7-472D-B7C0-F71AE41FBA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B2C0140-2C2E-4BA1-B31A-A8CBF6496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30" y="1382578"/>
            <a:ext cx="3970206" cy="35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7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1584" y="2708920"/>
            <a:ext cx="6543600" cy="2160240"/>
          </a:xfrm>
        </p:spPr>
        <p:txBody>
          <a:bodyPr>
            <a:noAutofit/>
          </a:bodyPr>
          <a:lstStyle/>
          <a:p>
            <a:pPr algn="r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«Каждый ребёнок, подросток должен иметь возможность найти себе занятие по душе»</a:t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В.В.Путин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84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="" xmlns:a16="http://schemas.microsoft.com/office/drawing/2014/main" id="{BD5E11C3-EA4D-47AF-BF57-73A609FB921B}"/>
              </a:ext>
            </a:extLst>
          </p:cNvPr>
          <p:cNvSpPr txBox="1">
            <a:spLocks/>
          </p:cNvSpPr>
          <p:nvPr/>
        </p:nvSpPr>
        <p:spPr>
          <a:xfrm>
            <a:off x="1559496" y="2996952"/>
            <a:ext cx="4248472" cy="23083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199034, СПб, 9-я линия В.О., д. 8 , лит. А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8 (812) 323-04-32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1800" u="sng" dirty="0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ddt9line@obr.gov.spb.ru</a:t>
            </a:r>
            <a:endParaRPr lang="ru-RU" sz="1800" u="sng" dirty="0">
              <a:solidFill>
                <a:schemeClr val="tx2"/>
              </a:solidFill>
              <a:latin typeface="+mj-lt"/>
              <a:ea typeface="Roboto" panose="02000000000000000000" pitchFamily="2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tx2"/>
                </a:solidFill>
              </a:rPr>
              <a:t>www.ddtna9line.ru</a:t>
            </a:r>
            <a:endParaRPr lang="en-US" sz="1800" u="sng" dirty="0">
              <a:solidFill>
                <a:schemeClr val="tx2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6F22014D-9D89-4836-BE85-894C872827DA}"/>
              </a:ext>
            </a:extLst>
          </p:cNvPr>
          <p:cNvSpPr/>
          <p:nvPr/>
        </p:nvSpPr>
        <p:spPr>
          <a:xfrm>
            <a:off x="1084868" y="2461999"/>
            <a:ext cx="423218" cy="378501"/>
          </a:xfrm>
          <a:custGeom>
            <a:avLst/>
            <a:gdLst>
              <a:gd name="connsiteX0" fmla="*/ 139664 w 279328"/>
              <a:gd name="connsiteY0" fmla="*/ 0 h 279328"/>
              <a:gd name="connsiteX1" fmla="*/ 279328 w 279328"/>
              <a:gd name="connsiteY1" fmla="*/ 139664 h 279328"/>
              <a:gd name="connsiteX2" fmla="*/ 139664 w 279328"/>
              <a:gd name="connsiteY2" fmla="*/ 279328 h 279328"/>
              <a:gd name="connsiteX3" fmla="*/ 0 w 279328"/>
              <a:gd name="connsiteY3" fmla="*/ 139664 h 279328"/>
              <a:gd name="connsiteX4" fmla="*/ 139664 w 279328"/>
              <a:gd name="connsiteY4" fmla="*/ 0 h 279328"/>
              <a:gd name="connsiteX5" fmla="*/ 139664 w 279328"/>
              <a:gd name="connsiteY5" fmla="*/ 12699 h 279328"/>
              <a:gd name="connsiteX6" fmla="*/ 12699 w 279328"/>
              <a:gd name="connsiteY6" fmla="*/ 139664 h 279328"/>
              <a:gd name="connsiteX7" fmla="*/ 47757 w 279328"/>
              <a:gd name="connsiteY7" fmla="*/ 227109 h 279328"/>
              <a:gd name="connsiteX8" fmla="*/ 96032 w 279328"/>
              <a:gd name="connsiteY8" fmla="*/ 196875 h 279328"/>
              <a:gd name="connsiteX9" fmla="*/ 109985 w 279328"/>
              <a:gd name="connsiteY9" fmla="*/ 166627 h 279328"/>
              <a:gd name="connsiteX10" fmla="*/ 105071 w 279328"/>
              <a:gd name="connsiteY10" fmla="*/ 157122 h 279328"/>
              <a:gd name="connsiteX11" fmla="*/ 88881 w 279328"/>
              <a:gd name="connsiteY11" fmla="*/ 93446 h 279328"/>
              <a:gd name="connsiteX12" fmla="*/ 133146 w 279328"/>
              <a:gd name="connsiteY12" fmla="*/ 42921 h 279328"/>
              <a:gd name="connsiteX13" fmla="*/ 147876 w 279328"/>
              <a:gd name="connsiteY13" fmla="*/ 40360 h 279328"/>
              <a:gd name="connsiteX14" fmla="*/ 159178 w 279328"/>
              <a:gd name="connsiteY14" fmla="*/ 38162 h 279328"/>
              <a:gd name="connsiteX15" fmla="*/ 196603 w 279328"/>
              <a:gd name="connsiteY15" fmla="*/ 95023 h 279328"/>
              <a:gd name="connsiteX16" fmla="*/ 182559 w 279328"/>
              <a:gd name="connsiteY16" fmla="*/ 155544 h 279328"/>
              <a:gd name="connsiteX17" fmla="*/ 176507 w 279328"/>
              <a:gd name="connsiteY17" fmla="*/ 166873 h 279328"/>
              <a:gd name="connsiteX18" fmla="*/ 174464 w 279328"/>
              <a:gd name="connsiteY18" fmla="*/ 181783 h 279328"/>
              <a:gd name="connsiteX19" fmla="*/ 195491 w 279328"/>
              <a:gd name="connsiteY19" fmla="*/ 199319 h 279328"/>
              <a:gd name="connsiteX20" fmla="*/ 232230 w 279328"/>
              <a:gd name="connsiteY20" fmla="*/ 226372 h 279328"/>
              <a:gd name="connsiteX21" fmla="*/ 266629 w 279328"/>
              <a:gd name="connsiteY21" fmla="*/ 139664 h 279328"/>
              <a:gd name="connsiteX22" fmla="*/ 139664 w 279328"/>
              <a:gd name="connsiteY22" fmla="*/ 12699 h 279328"/>
              <a:gd name="connsiteX23" fmla="*/ 159178 w 279328"/>
              <a:gd name="connsiteY23" fmla="*/ 50861 h 279328"/>
              <a:gd name="connsiteX24" fmla="*/ 152117 w 279328"/>
              <a:gd name="connsiteY24" fmla="*/ 52335 h 279328"/>
              <a:gd name="connsiteX25" fmla="*/ 133353 w 279328"/>
              <a:gd name="connsiteY25" fmla="*/ 55607 h 279328"/>
              <a:gd name="connsiteX26" fmla="*/ 101580 w 279328"/>
              <a:gd name="connsiteY26" fmla="*/ 93446 h 279328"/>
              <a:gd name="connsiteX27" fmla="*/ 116180 w 279328"/>
              <a:gd name="connsiteY27" fmla="*/ 150966 h 279328"/>
              <a:gd name="connsiteX28" fmla="*/ 121598 w 279328"/>
              <a:gd name="connsiteY28" fmla="*/ 161506 h 279328"/>
              <a:gd name="connsiteX29" fmla="*/ 101166 w 279328"/>
              <a:gd name="connsiteY29" fmla="*/ 208487 h 279328"/>
              <a:gd name="connsiteX30" fmla="*/ 56991 w 279328"/>
              <a:gd name="connsiteY30" fmla="*/ 235903 h 279328"/>
              <a:gd name="connsiteX31" fmla="*/ 139664 w 279328"/>
              <a:gd name="connsiteY31" fmla="*/ 266629 h 279328"/>
              <a:gd name="connsiteX32" fmla="*/ 223087 w 279328"/>
              <a:gd name="connsiteY32" fmla="*/ 235217 h 279328"/>
              <a:gd name="connsiteX33" fmla="*/ 190047 w 279328"/>
              <a:gd name="connsiteY33" fmla="*/ 210815 h 279328"/>
              <a:gd name="connsiteX34" fmla="*/ 162489 w 279328"/>
              <a:gd name="connsiteY34" fmla="*/ 185960 h 279328"/>
              <a:gd name="connsiteX35" fmla="*/ 165114 w 279328"/>
              <a:gd name="connsiteY35" fmla="*/ 161260 h 279328"/>
              <a:gd name="connsiteX36" fmla="*/ 171489 w 279328"/>
              <a:gd name="connsiteY36" fmla="*/ 149337 h 279328"/>
              <a:gd name="connsiteX37" fmla="*/ 183904 w 279328"/>
              <a:gd name="connsiteY37" fmla="*/ 95023 h 279328"/>
              <a:gd name="connsiteX38" fmla="*/ 159178 w 279328"/>
              <a:gd name="connsiteY38" fmla="*/ 50861 h 27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9328" h="279328">
                <a:moveTo>
                  <a:pt x="139664" y="0"/>
                </a:moveTo>
                <a:cubicBezTo>
                  <a:pt x="216803" y="0"/>
                  <a:pt x="279328" y="62526"/>
                  <a:pt x="279328" y="139664"/>
                </a:cubicBezTo>
                <a:cubicBezTo>
                  <a:pt x="279328" y="216790"/>
                  <a:pt x="216803" y="279328"/>
                  <a:pt x="139664" y="279328"/>
                </a:cubicBezTo>
                <a:cubicBezTo>
                  <a:pt x="62526" y="279328"/>
                  <a:pt x="0" y="216790"/>
                  <a:pt x="0" y="139664"/>
                </a:cubicBezTo>
                <a:cubicBezTo>
                  <a:pt x="0" y="62526"/>
                  <a:pt x="62526" y="0"/>
                  <a:pt x="139664" y="0"/>
                </a:cubicBezTo>
                <a:close/>
                <a:moveTo>
                  <a:pt x="139664" y="12699"/>
                </a:moveTo>
                <a:cubicBezTo>
                  <a:pt x="69535" y="12699"/>
                  <a:pt x="12699" y="69535"/>
                  <a:pt x="12699" y="139664"/>
                </a:cubicBezTo>
                <a:cubicBezTo>
                  <a:pt x="12699" y="173584"/>
                  <a:pt x="26084" y="204323"/>
                  <a:pt x="47757" y="227109"/>
                </a:cubicBezTo>
                <a:cubicBezTo>
                  <a:pt x="67090" y="210104"/>
                  <a:pt x="76363" y="205578"/>
                  <a:pt x="96032" y="196875"/>
                </a:cubicBezTo>
                <a:cubicBezTo>
                  <a:pt x="111615" y="190008"/>
                  <a:pt x="116038" y="180386"/>
                  <a:pt x="109985" y="166627"/>
                </a:cubicBezTo>
                <a:cubicBezTo>
                  <a:pt x="108615" y="163523"/>
                  <a:pt x="106895" y="160407"/>
                  <a:pt x="105071" y="157122"/>
                </a:cubicBezTo>
                <a:cubicBezTo>
                  <a:pt x="97946" y="144268"/>
                  <a:pt x="88881" y="128271"/>
                  <a:pt x="88881" y="93446"/>
                </a:cubicBezTo>
                <a:cubicBezTo>
                  <a:pt x="88881" y="43645"/>
                  <a:pt x="118844" y="43154"/>
                  <a:pt x="133146" y="42921"/>
                </a:cubicBezTo>
                <a:cubicBezTo>
                  <a:pt x="141048" y="42792"/>
                  <a:pt x="144513" y="41550"/>
                  <a:pt x="147876" y="40360"/>
                </a:cubicBezTo>
                <a:cubicBezTo>
                  <a:pt x="150941" y="39274"/>
                  <a:pt x="154109" y="38162"/>
                  <a:pt x="159178" y="38162"/>
                </a:cubicBezTo>
                <a:cubicBezTo>
                  <a:pt x="165360" y="38162"/>
                  <a:pt x="196603" y="40891"/>
                  <a:pt x="196603" y="95023"/>
                </a:cubicBezTo>
                <a:cubicBezTo>
                  <a:pt x="196603" y="131194"/>
                  <a:pt x="190486" y="141397"/>
                  <a:pt x="182559" y="155544"/>
                </a:cubicBezTo>
                <a:cubicBezTo>
                  <a:pt x="180684" y="158881"/>
                  <a:pt x="178654" y="162515"/>
                  <a:pt x="176507" y="166873"/>
                </a:cubicBezTo>
                <a:cubicBezTo>
                  <a:pt x="173649" y="172653"/>
                  <a:pt x="172989" y="177529"/>
                  <a:pt x="174464" y="181783"/>
                </a:cubicBezTo>
                <a:cubicBezTo>
                  <a:pt x="176610" y="187913"/>
                  <a:pt x="183490" y="193655"/>
                  <a:pt x="195491" y="199319"/>
                </a:cubicBezTo>
                <a:cubicBezTo>
                  <a:pt x="210039" y="206198"/>
                  <a:pt x="224652" y="219117"/>
                  <a:pt x="232230" y="226372"/>
                </a:cubicBezTo>
                <a:cubicBezTo>
                  <a:pt x="253503" y="203664"/>
                  <a:pt x="266629" y="173222"/>
                  <a:pt x="266629" y="139664"/>
                </a:cubicBezTo>
                <a:cubicBezTo>
                  <a:pt x="266629" y="69535"/>
                  <a:pt x="209793" y="12699"/>
                  <a:pt x="139664" y="12699"/>
                </a:cubicBezTo>
                <a:close/>
                <a:moveTo>
                  <a:pt x="159178" y="50861"/>
                </a:moveTo>
                <a:cubicBezTo>
                  <a:pt x="156294" y="50861"/>
                  <a:pt x="154717" y="51404"/>
                  <a:pt x="152117" y="52335"/>
                </a:cubicBezTo>
                <a:cubicBezTo>
                  <a:pt x="148212" y="53719"/>
                  <a:pt x="143337" y="55439"/>
                  <a:pt x="133353" y="55607"/>
                </a:cubicBezTo>
                <a:cubicBezTo>
                  <a:pt x="119283" y="55840"/>
                  <a:pt x="101580" y="56137"/>
                  <a:pt x="101580" y="93446"/>
                </a:cubicBezTo>
                <a:cubicBezTo>
                  <a:pt x="101580" y="124986"/>
                  <a:pt x="109416" y="138785"/>
                  <a:pt x="116180" y="150966"/>
                </a:cubicBezTo>
                <a:cubicBezTo>
                  <a:pt x="118145" y="154523"/>
                  <a:pt x="119995" y="157872"/>
                  <a:pt x="121598" y="161506"/>
                </a:cubicBezTo>
                <a:cubicBezTo>
                  <a:pt x="130495" y="181705"/>
                  <a:pt x="123047" y="198827"/>
                  <a:pt x="101166" y="208487"/>
                </a:cubicBezTo>
                <a:cubicBezTo>
                  <a:pt x="82272" y="216828"/>
                  <a:pt x="74100" y="220928"/>
                  <a:pt x="56991" y="235903"/>
                </a:cubicBezTo>
                <a:cubicBezTo>
                  <a:pt x="79208" y="255016"/>
                  <a:pt x="108059" y="266629"/>
                  <a:pt x="139664" y="266629"/>
                </a:cubicBezTo>
                <a:cubicBezTo>
                  <a:pt x="171632" y="266629"/>
                  <a:pt x="200767" y="254719"/>
                  <a:pt x="223087" y="235217"/>
                </a:cubicBezTo>
                <a:cubicBezTo>
                  <a:pt x="215962" y="228467"/>
                  <a:pt x="202707" y="216790"/>
                  <a:pt x="190047" y="210815"/>
                </a:cubicBezTo>
                <a:cubicBezTo>
                  <a:pt x="174606" y="203509"/>
                  <a:pt x="165851" y="195607"/>
                  <a:pt x="162489" y="185960"/>
                </a:cubicBezTo>
                <a:cubicBezTo>
                  <a:pt x="159864" y="178434"/>
                  <a:pt x="160743" y="170119"/>
                  <a:pt x="165114" y="161260"/>
                </a:cubicBezTo>
                <a:cubicBezTo>
                  <a:pt x="167377" y="156669"/>
                  <a:pt x="169511" y="152855"/>
                  <a:pt x="171489" y="149337"/>
                </a:cubicBezTo>
                <a:cubicBezTo>
                  <a:pt x="178977" y="135953"/>
                  <a:pt x="183904" y="127870"/>
                  <a:pt x="183904" y="95023"/>
                </a:cubicBezTo>
                <a:cubicBezTo>
                  <a:pt x="183904" y="62461"/>
                  <a:pt x="170933" y="50861"/>
                  <a:pt x="159178" y="5086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098977E9-B4EB-498B-95EB-8D34D58BA3A4}"/>
              </a:ext>
            </a:extLst>
          </p:cNvPr>
          <p:cNvSpPr/>
          <p:nvPr/>
        </p:nvSpPr>
        <p:spPr>
          <a:xfrm>
            <a:off x="1084868" y="3185325"/>
            <a:ext cx="362588" cy="308806"/>
          </a:xfrm>
          <a:custGeom>
            <a:avLst/>
            <a:gdLst>
              <a:gd name="connsiteX0" fmla="*/ 101580 w 279328"/>
              <a:gd name="connsiteY0" fmla="*/ 209496 h 279328"/>
              <a:gd name="connsiteX1" fmla="*/ 107916 w 279328"/>
              <a:gd name="connsiteY1" fmla="*/ 215846 h 279328"/>
              <a:gd name="connsiteX2" fmla="*/ 106067 w 279328"/>
              <a:gd name="connsiteY2" fmla="*/ 220333 h 279328"/>
              <a:gd name="connsiteX3" fmla="*/ 87018 w 279328"/>
              <a:gd name="connsiteY3" fmla="*/ 239382 h 279328"/>
              <a:gd name="connsiteX4" fmla="*/ 82531 w 279328"/>
              <a:gd name="connsiteY4" fmla="*/ 241244 h 279328"/>
              <a:gd name="connsiteX5" fmla="*/ 76182 w 279328"/>
              <a:gd name="connsiteY5" fmla="*/ 234894 h 279328"/>
              <a:gd name="connsiteX6" fmla="*/ 78044 w 279328"/>
              <a:gd name="connsiteY6" fmla="*/ 230407 h 279328"/>
              <a:gd name="connsiteX7" fmla="*/ 97079 w 279328"/>
              <a:gd name="connsiteY7" fmla="*/ 211358 h 279328"/>
              <a:gd name="connsiteX8" fmla="*/ 101580 w 279328"/>
              <a:gd name="connsiteY8" fmla="*/ 209496 h 279328"/>
              <a:gd name="connsiteX9" fmla="*/ 95230 w 279328"/>
              <a:gd name="connsiteY9" fmla="*/ 177748 h 279328"/>
              <a:gd name="connsiteX10" fmla="*/ 101580 w 279328"/>
              <a:gd name="connsiteY10" fmla="*/ 184111 h 279328"/>
              <a:gd name="connsiteX11" fmla="*/ 99718 w 279328"/>
              <a:gd name="connsiteY11" fmla="*/ 188585 h 279328"/>
              <a:gd name="connsiteX12" fmla="*/ 36235 w 279328"/>
              <a:gd name="connsiteY12" fmla="*/ 252081 h 279328"/>
              <a:gd name="connsiteX13" fmla="*/ 31748 w 279328"/>
              <a:gd name="connsiteY13" fmla="*/ 253930 h 279328"/>
              <a:gd name="connsiteX14" fmla="*/ 25398 w 279328"/>
              <a:gd name="connsiteY14" fmla="*/ 247580 h 279328"/>
              <a:gd name="connsiteX15" fmla="*/ 27247 w 279328"/>
              <a:gd name="connsiteY15" fmla="*/ 243093 h 279328"/>
              <a:gd name="connsiteX16" fmla="*/ 90743 w 279328"/>
              <a:gd name="connsiteY16" fmla="*/ 179611 h 279328"/>
              <a:gd name="connsiteX17" fmla="*/ 95230 w 279328"/>
              <a:gd name="connsiteY17" fmla="*/ 177748 h 279328"/>
              <a:gd name="connsiteX18" fmla="*/ 63483 w 279328"/>
              <a:gd name="connsiteY18" fmla="*/ 171412 h 279328"/>
              <a:gd name="connsiteX19" fmla="*/ 69833 w 279328"/>
              <a:gd name="connsiteY19" fmla="*/ 177748 h 279328"/>
              <a:gd name="connsiteX20" fmla="*/ 67971 w 279328"/>
              <a:gd name="connsiteY20" fmla="*/ 182249 h 279328"/>
              <a:gd name="connsiteX21" fmla="*/ 61621 w 279328"/>
              <a:gd name="connsiteY21" fmla="*/ 188585 h 279328"/>
              <a:gd name="connsiteX22" fmla="*/ 57134 w 279328"/>
              <a:gd name="connsiteY22" fmla="*/ 190448 h 279328"/>
              <a:gd name="connsiteX23" fmla="*/ 50784 w 279328"/>
              <a:gd name="connsiteY23" fmla="*/ 184111 h 279328"/>
              <a:gd name="connsiteX24" fmla="*/ 52647 w 279328"/>
              <a:gd name="connsiteY24" fmla="*/ 179611 h 279328"/>
              <a:gd name="connsiteX25" fmla="*/ 58996 w 279328"/>
              <a:gd name="connsiteY25" fmla="*/ 173261 h 279328"/>
              <a:gd name="connsiteX26" fmla="*/ 63483 w 279328"/>
              <a:gd name="connsiteY26" fmla="*/ 171412 h 279328"/>
              <a:gd name="connsiteX27" fmla="*/ 254176 w 279328"/>
              <a:gd name="connsiteY27" fmla="*/ 34140 h 279328"/>
              <a:gd name="connsiteX28" fmla="*/ 121728 w 279328"/>
              <a:gd name="connsiteY28" fmla="*/ 166588 h 279328"/>
              <a:gd name="connsiteX29" fmla="*/ 158816 w 279328"/>
              <a:gd name="connsiteY29" fmla="*/ 256646 h 279328"/>
              <a:gd name="connsiteX30" fmla="*/ 254176 w 279328"/>
              <a:gd name="connsiteY30" fmla="*/ 34140 h 279328"/>
              <a:gd name="connsiteX31" fmla="*/ 245188 w 279328"/>
              <a:gd name="connsiteY31" fmla="*/ 25153 h 279328"/>
              <a:gd name="connsiteX32" fmla="*/ 22695 w 279328"/>
              <a:gd name="connsiteY32" fmla="*/ 120525 h 279328"/>
              <a:gd name="connsiteX33" fmla="*/ 112753 w 279328"/>
              <a:gd name="connsiteY33" fmla="*/ 157601 h 279328"/>
              <a:gd name="connsiteX34" fmla="*/ 272978 w 279328"/>
              <a:gd name="connsiteY34" fmla="*/ 0 h 279328"/>
              <a:gd name="connsiteX35" fmla="*/ 279328 w 279328"/>
              <a:gd name="connsiteY35" fmla="*/ 6350 h 279328"/>
              <a:gd name="connsiteX36" fmla="*/ 278643 w 279328"/>
              <a:gd name="connsiteY36" fmla="*/ 9039 h 279328"/>
              <a:gd name="connsiteX37" fmla="*/ 278720 w 279328"/>
              <a:gd name="connsiteY37" fmla="*/ 9078 h 279328"/>
              <a:gd name="connsiteX38" fmla="*/ 164558 w 279328"/>
              <a:gd name="connsiteY38" fmla="*/ 275423 h 279328"/>
              <a:gd name="connsiteX39" fmla="*/ 164532 w 279328"/>
              <a:gd name="connsiteY39" fmla="*/ 275487 h 279328"/>
              <a:gd name="connsiteX40" fmla="*/ 164441 w 279328"/>
              <a:gd name="connsiteY40" fmla="*/ 275707 h 279328"/>
              <a:gd name="connsiteX41" fmla="*/ 164403 w 279328"/>
              <a:gd name="connsiteY41" fmla="*/ 275694 h 279328"/>
              <a:gd name="connsiteX42" fmla="*/ 158713 w 279328"/>
              <a:gd name="connsiteY42" fmla="*/ 279328 h 279328"/>
              <a:gd name="connsiteX43" fmla="*/ 152712 w 279328"/>
              <a:gd name="connsiteY43" fmla="*/ 274737 h 279328"/>
              <a:gd name="connsiteX44" fmla="*/ 152609 w 279328"/>
              <a:gd name="connsiteY44" fmla="*/ 274776 h 279328"/>
              <a:gd name="connsiteX45" fmla="*/ 109429 w 279328"/>
              <a:gd name="connsiteY45" fmla="*/ 169899 h 279328"/>
              <a:gd name="connsiteX46" fmla="*/ 4565 w 279328"/>
              <a:gd name="connsiteY46" fmla="*/ 126719 h 279328"/>
              <a:gd name="connsiteX47" fmla="*/ 4591 w 279328"/>
              <a:gd name="connsiteY47" fmla="*/ 126616 h 279328"/>
              <a:gd name="connsiteX48" fmla="*/ 0 w 279328"/>
              <a:gd name="connsiteY48" fmla="*/ 120615 h 279328"/>
              <a:gd name="connsiteX49" fmla="*/ 3634 w 279328"/>
              <a:gd name="connsiteY49" fmla="*/ 114925 h 279328"/>
              <a:gd name="connsiteX50" fmla="*/ 3621 w 279328"/>
              <a:gd name="connsiteY50" fmla="*/ 114900 h 279328"/>
              <a:gd name="connsiteX51" fmla="*/ 3841 w 279328"/>
              <a:gd name="connsiteY51" fmla="*/ 114796 h 279328"/>
              <a:gd name="connsiteX52" fmla="*/ 3905 w 279328"/>
              <a:gd name="connsiteY52" fmla="*/ 114770 h 279328"/>
              <a:gd name="connsiteX53" fmla="*/ 270250 w 279328"/>
              <a:gd name="connsiteY53" fmla="*/ 621 h 279328"/>
              <a:gd name="connsiteX54" fmla="*/ 270276 w 279328"/>
              <a:gd name="connsiteY54" fmla="*/ 673 h 279328"/>
              <a:gd name="connsiteX55" fmla="*/ 272978 w 279328"/>
              <a:gd name="connsiteY55" fmla="*/ 0 h 27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79328" h="279328">
                <a:moveTo>
                  <a:pt x="101580" y="209496"/>
                </a:moveTo>
                <a:cubicBezTo>
                  <a:pt x="105084" y="209496"/>
                  <a:pt x="107916" y="212341"/>
                  <a:pt x="107916" y="215846"/>
                </a:cubicBezTo>
                <a:cubicBezTo>
                  <a:pt x="107916" y="217604"/>
                  <a:pt x="107218" y="219195"/>
                  <a:pt x="106067" y="220333"/>
                </a:cubicBezTo>
                <a:lnTo>
                  <a:pt x="87018" y="239382"/>
                </a:lnTo>
                <a:cubicBezTo>
                  <a:pt x="85867" y="240533"/>
                  <a:pt x="84277" y="241244"/>
                  <a:pt x="82531" y="241244"/>
                </a:cubicBezTo>
                <a:cubicBezTo>
                  <a:pt x="79027" y="241244"/>
                  <a:pt x="76182" y="238399"/>
                  <a:pt x="76182" y="234894"/>
                </a:cubicBezTo>
                <a:cubicBezTo>
                  <a:pt x="76182" y="233148"/>
                  <a:pt x="76893" y="231545"/>
                  <a:pt x="78044" y="230407"/>
                </a:cubicBezTo>
                <a:lnTo>
                  <a:pt x="97079" y="211358"/>
                </a:lnTo>
                <a:cubicBezTo>
                  <a:pt x="98230" y="210207"/>
                  <a:pt x="99821" y="209496"/>
                  <a:pt x="101580" y="209496"/>
                </a:cubicBezTo>
                <a:close/>
                <a:moveTo>
                  <a:pt x="95230" y="177748"/>
                </a:moveTo>
                <a:cubicBezTo>
                  <a:pt x="98735" y="177748"/>
                  <a:pt x="101580" y="180606"/>
                  <a:pt x="101580" y="184111"/>
                </a:cubicBezTo>
                <a:cubicBezTo>
                  <a:pt x="101580" y="185857"/>
                  <a:pt x="100868" y="187447"/>
                  <a:pt x="99718" y="188585"/>
                </a:cubicBezTo>
                <a:lnTo>
                  <a:pt x="36235" y="252081"/>
                </a:lnTo>
                <a:cubicBezTo>
                  <a:pt x="35084" y="253232"/>
                  <a:pt x="33493" y="253930"/>
                  <a:pt x="31748" y="253930"/>
                </a:cubicBezTo>
                <a:cubicBezTo>
                  <a:pt x="28243" y="253930"/>
                  <a:pt x="25398" y="251098"/>
                  <a:pt x="25398" y="247580"/>
                </a:cubicBezTo>
                <a:cubicBezTo>
                  <a:pt x="25398" y="245848"/>
                  <a:pt x="26109" y="244257"/>
                  <a:pt x="27247" y="243093"/>
                </a:cubicBezTo>
                <a:lnTo>
                  <a:pt x="90743" y="179611"/>
                </a:lnTo>
                <a:cubicBezTo>
                  <a:pt x="91881" y="178473"/>
                  <a:pt x="93471" y="177748"/>
                  <a:pt x="95230" y="177748"/>
                </a:cubicBezTo>
                <a:close/>
                <a:moveTo>
                  <a:pt x="63483" y="171412"/>
                </a:moveTo>
                <a:cubicBezTo>
                  <a:pt x="66988" y="171412"/>
                  <a:pt x="69833" y="174257"/>
                  <a:pt x="69833" y="177748"/>
                </a:cubicBezTo>
                <a:cubicBezTo>
                  <a:pt x="69833" y="179507"/>
                  <a:pt x="69122" y="181098"/>
                  <a:pt x="67971" y="182249"/>
                </a:cubicBezTo>
                <a:lnTo>
                  <a:pt x="61621" y="188585"/>
                </a:lnTo>
                <a:cubicBezTo>
                  <a:pt x="60470" y="189749"/>
                  <a:pt x="58893" y="190448"/>
                  <a:pt x="57134" y="190448"/>
                </a:cubicBezTo>
                <a:cubicBezTo>
                  <a:pt x="53629" y="190448"/>
                  <a:pt x="50784" y="187603"/>
                  <a:pt x="50784" y="184111"/>
                </a:cubicBezTo>
                <a:cubicBezTo>
                  <a:pt x="50784" y="182352"/>
                  <a:pt x="51496" y="180774"/>
                  <a:pt x="52647" y="179611"/>
                </a:cubicBezTo>
                <a:lnTo>
                  <a:pt x="58996" y="173261"/>
                </a:lnTo>
                <a:cubicBezTo>
                  <a:pt x="60147" y="172123"/>
                  <a:pt x="61738" y="171412"/>
                  <a:pt x="63483" y="171412"/>
                </a:cubicBezTo>
                <a:close/>
                <a:moveTo>
                  <a:pt x="254176" y="34140"/>
                </a:moveTo>
                <a:lnTo>
                  <a:pt x="121728" y="166588"/>
                </a:lnTo>
                <a:lnTo>
                  <a:pt x="158816" y="256646"/>
                </a:lnTo>
                <a:cubicBezTo>
                  <a:pt x="158816" y="256646"/>
                  <a:pt x="254176" y="34140"/>
                  <a:pt x="254176" y="34140"/>
                </a:cubicBezTo>
                <a:close/>
                <a:moveTo>
                  <a:pt x="245188" y="25153"/>
                </a:moveTo>
                <a:lnTo>
                  <a:pt x="22695" y="120525"/>
                </a:lnTo>
                <a:cubicBezTo>
                  <a:pt x="22695" y="120525"/>
                  <a:pt x="112753" y="157601"/>
                  <a:pt x="112753" y="157601"/>
                </a:cubicBezTo>
                <a:close/>
                <a:moveTo>
                  <a:pt x="272978" y="0"/>
                </a:moveTo>
                <a:cubicBezTo>
                  <a:pt x="276483" y="0"/>
                  <a:pt x="279328" y="2845"/>
                  <a:pt x="279328" y="6350"/>
                </a:cubicBezTo>
                <a:cubicBezTo>
                  <a:pt x="279328" y="7332"/>
                  <a:pt x="279043" y="8225"/>
                  <a:pt x="278643" y="9039"/>
                </a:cubicBezTo>
                <a:lnTo>
                  <a:pt x="278720" y="9078"/>
                </a:lnTo>
                <a:lnTo>
                  <a:pt x="164558" y="275423"/>
                </a:lnTo>
                <a:cubicBezTo>
                  <a:pt x="164558" y="275449"/>
                  <a:pt x="164545" y="275462"/>
                  <a:pt x="164532" y="275487"/>
                </a:cubicBezTo>
                <a:lnTo>
                  <a:pt x="164441" y="275707"/>
                </a:lnTo>
                <a:lnTo>
                  <a:pt x="164403" y="275694"/>
                </a:lnTo>
                <a:cubicBezTo>
                  <a:pt x="163381" y="277828"/>
                  <a:pt x="161234" y="279328"/>
                  <a:pt x="158713" y="279328"/>
                </a:cubicBezTo>
                <a:cubicBezTo>
                  <a:pt x="155829" y="279328"/>
                  <a:pt x="153488" y="277375"/>
                  <a:pt x="152712" y="274737"/>
                </a:cubicBezTo>
                <a:lnTo>
                  <a:pt x="152609" y="274776"/>
                </a:lnTo>
                <a:lnTo>
                  <a:pt x="109429" y="169899"/>
                </a:lnTo>
                <a:lnTo>
                  <a:pt x="4565" y="126719"/>
                </a:lnTo>
                <a:lnTo>
                  <a:pt x="4591" y="126616"/>
                </a:lnTo>
                <a:cubicBezTo>
                  <a:pt x="1953" y="125840"/>
                  <a:pt x="0" y="123499"/>
                  <a:pt x="0" y="120615"/>
                </a:cubicBezTo>
                <a:cubicBezTo>
                  <a:pt x="0" y="118094"/>
                  <a:pt x="1500" y="115960"/>
                  <a:pt x="3634" y="114925"/>
                </a:cubicBezTo>
                <a:lnTo>
                  <a:pt x="3621" y="114900"/>
                </a:lnTo>
                <a:lnTo>
                  <a:pt x="3841" y="114796"/>
                </a:lnTo>
                <a:cubicBezTo>
                  <a:pt x="3867" y="114783"/>
                  <a:pt x="3892" y="114770"/>
                  <a:pt x="3905" y="114770"/>
                </a:cubicBezTo>
                <a:lnTo>
                  <a:pt x="270250" y="621"/>
                </a:lnTo>
                <a:lnTo>
                  <a:pt x="270276" y="673"/>
                </a:lnTo>
                <a:cubicBezTo>
                  <a:pt x="271103" y="259"/>
                  <a:pt x="272009" y="0"/>
                  <a:pt x="2729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473C0333-C01A-46F6-9777-CECA30C073A8}"/>
              </a:ext>
            </a:extLst>
          </p:cNvPr>
          <p:cNvSpPr/>
          <p:nvPr/>
        </p:nvSpPr>
        <p:spPr>
          <a:xfrm>
            <a:off x="1091562" y="3789040"/>
            <a:ext cx="355894" cy="285176"/>
          </a:xfrm>
          <a:custGeom>
            <a:avLst/>
            <a:gdLst>
              <a:gd name="connsiteX0" fmla="*/ 101580 w 279328"/>
              <a:gd name="connsiteY0" fmla="*/ 76181 h 253935"/>
              <a:gd name="connsiteX1" fmla="*/ 12699 w 279328"/>
              <a:gd name="connsiteY1" fmla="*/ 149187 h 253935"/>
              <a:gd name="connsiteX2" fmla="*/ 39300 w 279328"/>
              <a:gd name="connsiteY2" fmla="*/ 201126 h 253935"/>
              <a:gd name="connsiteX3" fmla="*/ 43516 w 279328"/>
              <a:gd name="connsiteY3" fmla="*/ 214469 h 253935"/>
              <a:gd name="connsiteX4" fmla="*/ 38239 w 279328"/>
              <a:gd name="connsiteY4" fmla="*/ 232950 h 253935"/>
              <a:gd name="connsiteX5" fmla="*/ 71423 w 279328"/>
              <a:gd name="connsiteY5" fmla="*/ 220183 h 253935"/>
              <a:gd name="connsiteX6" fmla="*/ 75988 w 279328"/>
              <a:gd name="connsiteY6" fmla="*/ 219348 h 253935"/>
              <a:gd name="connsiteX7" fmla="*/ 78703 w 279328"/>
              <a:gd name="connsiteY7" fmla="*/ 219642 h 253935"/>
              <a:gd name="connsiteX8" fmla="*/ 101580 w 279328"/>
              <a:gd name="connsiteY8" fmla="*/ 222193 h 253935"/>
              <a:gd name="connsiteX9" fmla="*/ 190447 w 279328"/>
              <a:gd name="connsiteY9" fmla="*/ 149187 h 253935"/>
              <a:gd name="connsiteX10" fmla="*/ 101580 w 279328"/>
              <a:gd name="connsiteY10" fmla="*/ 76181 h 253935"/>
              <a:gd name="connsiteX11" fmla="*/ 101580 w 279328"/>
              <a:gd name="connsiteY11" fmla="*/ 63484 h 253935"/>
              <a:gd name="connsiteX12" fmla="*/ 203146 w 279328"/>
              <a:gd name="connsiteY12" fmla="*/ 149187 h 253935"/>
              <a:gd name="connsiteX13" fmla="*/ 101580 w 279328"/>
              <a:gd name="connsiteY13" fmla="*/ 234890 h 253935"/>
              <a:gd name="connsiteX14" fmla="*/ 75988 w 279328"/>
              <a:gd name="connsiteY14" fmla="*/ 232045 h 253935"/>
              <a:gd name="connsiteX15" fmla="*/ 19049 w 279328"/>
              <a:gd name="connsiteY15" fmla="*/ 253935 h 253935"/>
              <a:gd name="connsiteX16" fmla="*/ 31321 w 279328"/>
              <a:gd name="connsiteY16" fmla="*/ 210990 h 253935"/>
              <a:gd name="connsiteX17" fmla="*/ 0 w 279328"/>
              <a:gd name="connsiteY17" fmla="*/ 149187 h 253935"/>
              <a:gd name="connsiteX18" fmla="*/ 101580 w 279328"/>
              <a:gd name="connsiteY18" fmla="*/ 63484 h 253935"/>
              <a:gd name="connsiteX19" fmla="*/ 177748 w 279328"/>
              <a:gd name="connsiteY19" fmla="*/ 0 h 253935"/>
              <a:gd name="connsiteX20" fmla="*/ 279328 w 279328"/>
              <a:gd name="connsiteY20" fmla="*/ 85703 h 253935"/>
              <a:gd name="connsiteX21" fmla="*/ 248007 w 279328"/>
              <a:gd name="connsiteY21" fmla="*/ 147506 h 253935"/>
              <a:gd name="connsiteX22" fmla="*/ 260279 w 279328"/>
              <a:gd name="connsiteY22" fmla="*/ 190451 h 253935"/>
              <a:gd name="connsiteX23" fmla="*/ 212225 w 279328"/>
              <a:gd name="connsiteY23" fmla="*/ 171971 h 253935"/>
              <a:gd name="connsiteX24" fmla="*/ 214837 w 279328"/>
              <a:gd name="connsiteY24" fmla="*/ 159368 h 253935"/>
              <a:gd name="connsiteX25" fmla="*/ 241089 w 279328"/>
              <a:gd name="connsiteY25" fmla="*/ 169466 h 253935"/>
              <a:gd name="connsiteX26" fmla="*/ 235799 w 279328"/>
              <a:gd name="connsiteY26" fmla="*/ 150986 h 253935"/>
              <a:gd name="connsiteX27" fmla="*/ 240028 w 279328"/>
              <a:gd name="connsiteY27" fmla="*/ 137631 h 253935"/>
              <a:gd name="connsiteX28" fmla="*/ 266629 w 279328"/>
              <a:gd name="connsiteY28" fmla="*/ 85703 h 253935"/>
              <a:gd name="connsiteX29" fmla="*/ 177748 w 279328"/>
              <a:gd name="connsiteY29" fmla="*/ 12697 h 253935"/>
              <a:gd name="connsiteX30" fmla="*/ 99679 w 279328"/>
              <a:gd name="connsiteY30" fmla="*/ 50858 h 253935"/>
              <a:gd name="connsiteX31" fmla="*/ 84380 w 279328"/>
              <a:gd name="connsiteY31" fmla="*/ 51986 h 253935"/>
              <a:gd name="connsiteX32" fmla="*/ 177748 w 279328"/>
              <a:gd name="connsiteY32" fmla="*/ 0 h 25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79328" h="253935">
                <a:moveTo>
                  <a:pt x="101580" y="76181"/>
                </a:moveTo>
                <a:cubicBezTo>
                  <a:pt x="52568" y="76181"/>
                  <a:pt x="12699" y="108934"/>
                  <a:pt x="12699" y="149187"/>
                </a:cubicBezTo>
                <a:cubicBezTo>
                  <a:pt x="12699" y="168796"/>
                  <a:pt x="22139" y="187230"/>
                  <a:pt x="39300" y="201126"/>
                </a:cubicBezTo>
                <a:cubicBezTo>
                  <a:pt x="43257" y="204324"/>
                  <a:pt x="44925" y="209579"/>
                  <a:pt x="43516" y="214469"/>
                </a:cubicBezTo>
                <a:lnTo>
                  <a:pt x="38239" y="232950"/>
                </a:lnTo>
                <a:lnTo>
                  <a:pt x="71423" y="220183"/>
                </a:lnTo>
                <a:cubicBezTo>
                  <a:pt x="72884" y="219630"/>
                  <a:pt x="74436" y="219348"/>
                  <a:pt x="75988" y="219348"/>
                </a:cubicBezTo>
                <a:cubicBezTo>
                  <a:pt x="76893" y="219348"/>
                  <a:pt x="77811" y="219442"/>
                  <a:pt x="78703" y="219642"/>
                </a:cubicBezTo>
                <a:cubicBezTo>
                  <a:pt x="86437" y="221335"/>
                  <a:pt x="94131" y="222193"/>
                  <a:pt x="101580" y="222193"/>
                </a:cubicBezTo>
                <a:cubicBezTo>
                  <a:pt x="150578" y="222193"/>
                  <a:pt x="190447" y="189440"/>
                  <a:pt x="190447" y="149187"/>
                </a:cubicBezTo>
                <a:cubicBezTo>
                  <a:pt x="190447" y="108934"/>
                  <a:pt x="150578" y="76181"/>
                  <a:pt x="101580" y="76181"/>
                </a:cubicBezTo>
                <a:close/>
                <a:moveTo>
                  <a:pt x="101580" y="63484"/>
                </a:moveTo>
                <a:cubicBezTo>
                  <a:pt x="157665" y="63484"/>
                  <a:pt x="203146" y="101856"/>
                  <a:pt x="203146" y="149187"/>
                </a:cubicBezTo>
                <a:cubicBezTo>
                  <a:pt x="203146" y="196518"/>
                  <a:pt x="157665" y="234890"/>
                  <a:pt x="101580" y="234890"/>
                </a:cubicBezTo>
                <a:cubicBezTo>
                  <a:pt x="92708" y="234890"/>
                  <a:pt x="84173" y="233844"/>
                  <a:pt x="75988" y="232045"/>
                </a:cubicBezTo>
                <a:lnTo>
                  <a:pt x="19049" y="253935"/>
                </a:lnTo>
                <a:lnTo>
                  <a:pt x="31321" y="210990"/>
                </a:lnTo>
                <a:cubicBezTo>
                  <a:pt x="12052" y="195389"/>
                  <a:pt x="0" y="173499"/>
                  <a:pt x="0" y="149187"/>
                </a:cubicBezTo>
                <a:cubicBezTo>
                  <a:pt x="0" y="101856"/>
                  <a:pt x="45481" y="63484"/>
                  <a:pt x="101580" y="63484"/>
                </a:cubicBezTo>
                <a:close/>
                <a:moveTo>
                  <a:pt x="177748" y="0"/>
                </a:moveTo>
                <a:cubicBezTo>
                  <a:pt x="233860" y="0"/>
                  <a:pt x="279328" y="38373"/>
                  <a:pt x="279328" y="85703"/>
                </a:cubicBezTo>
                <a:cubicBezTo>
                  <a:pt x="279328" y="110015"/>
                  <a:pt x="267288" y="131905"/>
                  <a:pt x="248007" y="147506"/>
                </a:cubicBezTo>
                <a:lnTo>
                  <a:pt x="260279" y="190451"/>
                </a:lnTo>
                <a:lnTo>
                  <a:pt x="212225" y="171971"/>
                </a:lnTo>
                <a:cubicBezTo>
                  <a:pt x="213376" y="167856"/>
                  <a:pt x="214320" y="163671"/>
                  <a:pt x="214837" y="159368"/>
                </a:cubicBezTo>
                <a:lnTo>
                  <a:pt x="241089" y="169466"/>
                </a:lnTo>
                <a:lnTo>
                  <a:pt x="235799" y="150986"/>
                </a:lnTo>
                <a:cubicBezTo>
                  <a:pt x="234403" y="146107"/>
                  <a:pt x="236071" y="140840"/>
                  <a:pt x="240028" y="137631"/>
                </a:cubicBezTo>
                <a:cubicBezTo>
                  <a:pt x="257189" y="123746"/>
                  <a:pt x="266629" y="105313"/>
                  <a:pt x="266629" y="85703"/>
                </a:cubicBezTo>
                <a:cubicBezTo>
                  <a:pt x="266629" y="45450"/>
                  <a:pt x="226760" y="12697"/>
                  <a:pt x="177748" y="12697"/>
                </a:cubicBezTo>
                <a:cubicBezTo>
                  <a:pt x="144100" y="12697"/>
                  <a:pt x="114770" y="28145"/>
                  <a:pt x="99679" y="50858"/>
                </a:cubicBezTo>
                <a:cubicBezTo>
                  <a:pt x="94480" y="50928"/>
                  <a:pt x="89385" y="51340"/>
                  <a:pt x="84380" y="51986"/>
                </a:cubicBezTo>
                <a:cubicBezTo>
                  <a:pt x="99899" y="21408"/>
                  <a:pt x="135862" y="0"/>
                  <a:pt x="1777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E7AC913D-3910-49E5-8CE7-CA4E91F625A1}"/>
              </a:ext>
            </a:extLst>
          </p:cNvPr>
          <p:cNvSpPr/>
          <p:nvPr/>
        </p:nvSpPr>
        <p:spPr>
          <a:xfrm>
            <a:off x="1091562" y="4332551"/>
            <a:ext cx="323918" cy="234485"/>
          </a:xfrm>
          <a:custGeom>
            <a:avLst/>
            <a:gdLst>
              <a:gd name="connsiteX0" fmla="*/ 228545 w 279328"/>
              <a:gd name="connsiteY0" fmla="*/ 0 h 279328"/>
              <a:gd name="connsiteX1" fmla="*/ 279328 w 279328"/>
              <a:gd name="connsiteY1" fmla="*/ 50784 h 279328"/>
              <a:gd name="connsiteX2" fmla="*/ 264443 w 279328"/>
              <a:gd name="connsiteY2" fmla="*/ 86695 h 279328"/>
              <a:gd name="connsiteX3" fmla="*/ 93045 w 279328"/>
              <a:gd name="connsiteY3" fmla="*/ 258107 h 279328"/>
              <a:gd name="connsiteX4" fmla="*/ 0 w 279328"/>
              <a:gd name="connsiteY4" fmla="*/ 279328 h 279328"/>
              <a:gd name="connsiteX5" fmla="*/ 21221 w 279328"/>
              <a:gd name="connsiteY5" fmla="*/ 186283 h 279328"/>
              <a:gd name="connsiteX6" fmla="*/ 192633 w 279328"/>
              <a:gd name="connsiteY6" fmla="*/ 14885 h 279328"/>
              <a:gd name="connsiteX7" fmla="*/ 228545 w 279328"/>
              <a:gd name="connsiteY7" fmla="*/ 0 h 279328"/>
              <a:gd name="connsiteX8" fmla="*/ 228545 w 279328"/>
              <a:gd name="connsiteY8" fmla="*/ 12699 h 279328"/>
              <a:gd name="connsiteX9" fmla="*/ 201608 w 279328"/>
              <a:gd name="connsiteY9" fmla="*/ 23859 h 279328"/>
              <a:gd name="connsiteX10" fmla="*/ 187059 w 279328"/>
              <a:gd name="connsiteY10" fmla="*/ 38408 h 279328"/>
              <a:gd name="connsiteX11" fmla="*/ 240920 w 279328"/>
              <a:gd name="connsiteY11" fmla="*/ 92282 h 279328"/>
              <a:gd name="connsiteX12" fmla="*/ 255469 w 279328"/>
              <a:gd name="connsiteY12" fmla="*/ 77721 h 279328"/>
              <a:gd name="connsiteX13" fmla="*/ 266629 w 279328"/>
              <a:gd name="connsiteY13" fmla="*/ 50784 h 279328"/>
              <a:gd name="connsiteX14" fmla="*/ 228545 w 279328"/>
              <a:gd name="connsiteY14" fmla="*/ 12699 h 279328"/>
              <a:gd name="connsiteX15" fmla="*/ 178072 w 279328"/>
              <a:gd name="connsiteY15" fmla="*/ 47395 h 279328"/>
              <a:gd name="connsiteX16" fmla="*/ 41356 w 279328"/>
              <a:gd name="connsiteY16" fmla="*/ 184098 h 279328"/>
              <a:gd name="connsiteX17" fmla="*/ 88881 w 279328"/>
              <a:gd name="connsiteY17" fmla="*/ 184098 h 279328"/>
              <a:gd name="connsiteX18" fmla="*/ 95230 w 279328"/>
              <a:gd name="connsiteY18" fmla="*/ 190448 h 279328"/>
              <a:gd name="connsiteX19" fmla="*/ 95230 w 279328"/>
              <a:gd name="connsiteY19" fmla="*/ 237972 h 279328"/>
              <a:gd name="connsiteX20" fmla="*/ 231933 w 279328"/>
              <a:gd name="connsiteY20" fmla="*/ 101257 h 279328"/>
              <a:gd name="connsiteX21" fmla="*/ 178072 w 279328"/>
              <a:gd name="connsiteY21" fmla="*/ 47395 h 279328"/>
              <a:gd name="connsiteX22" fmla="*/ 33080 w 279328"/>
              <a:gd name="connsiteY22" fmla="*/ 196797 h 279328"/>
              <a:gd name="connsiteX23" fmla="*/ 22695 w 279328"/>
              <a:gd name="connsiteY23" fmla="*/ 241244 h 279328"/>
              <a:gd name="connsiteX24" fmla="*/ 38084 w 279328"/>
              <a:gd name="connsiteY24" fmla="*/ 241244 h 279328"/>
              <a:gd name="connsiteX25" fmla="*/ 38084 w 279328"/>
              <a:gd name="connsiteY25" fmla="*/ 256633 h 279328"/>
              <a:gd name="connsiteX26" fmla="*/ 82531 w 279328"/>
              <a:gd name="connsiteY26" fmla="*/ 246248 h 279328"/>
              <a:gd name="connsiteX27" fmla="*/ 82531 w 279328"/>
              <a:gd name="connsiteY27" fmla="*/ 196797 h 279328"/>
              <a:gd name="connsiteX28" fmla="*/ 33080 w 279328"/>
              <a:gd name="connsiteY28" fmla="*/ 196797 h 27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9328" h="279328">
                <a:moveTo>
                  <a:pt x="228545" y="0"/>
                </a:moveTo>
                <a:cubicBezTo>
                  <a:pt x="256594" y="0"/>
                  <a:pt x="279328" y="22734"/>
                  <a:pt x="279328" y="50784"/>
                </a:cubicBezTo>
                <a:cubicBezTo>
                  <a:pt x="279328" y="64815"/>
                  <a:pt x="273638" y="77514"/>
                  <a:pt x="264443" y="86695"/>
                </a:cubicBezTo>
                <a:lnTo>
                  <a:pt x="93045" y="258107"/>
                </a:lnTo>
                <a:lnTo>
                  <a:pt x="0" y="279328"/>
                </a:lnTo>
                <a:lnTo>
                  <a:pt x="21221" y="186283"/>
                </a:lnTo>
                <a:lnTo>
                  <a:pt x="192633" y="14885"/>
                </a:lnTo>
                <a:cubicBezTo>
                  <a:pt x="201814" y="5677"/>
                  <a:pt x="214514" y="0"/>
                  <a:pt x="228545" y="0"/>
                </a:cubicBezTo>
                <a:close/>
                <a:moveTo>
                  <a:pt x="228545" y="12699"/>
                </a:moveTo>
                <a:cubicBezTo>
                  <a:pt x="211966" y="12699"/>
                  <a:pt x="201608" y="23859"/>
                  <a:pt x="201608" y="23859"/>
                </a:cubicBezTo>
                <a:lnTo>
                  <a:pt x="187059" y="38408"/>
                </a:lnTo>
                <a:lnTo>
                  <a:pt x="240920" y="92282"/>
                </a:lnTo>
                <a:lnTo>
                  <a:pt x="255469" y="77721"/>
                </a:lnTo>
                <a:cubicBezTo>
                  <a:pt x="262361" y="70828"/>
                  <a:pt x="266629" y="61310"/>
                  <a:pt x="266629" y="50784"/>
                </a:cubicBezTo>
                <a:cubicBezTo>
                  <a:pt x="266629" y="29743"/>
                  <a:pt x="249585" y="12699"/>
                  <a:pt x="228545" y="12699"/>
                </a:cubicBezTo>
                <a:close/>
                <a:moveTo>
                  <a:pt x="178072" y="47395"/>
                </a:moveTo>
                <a:lnTo>
                  <a:pt x="41356" y="184098"/>
                </a:lnTo>
                <a:lnTo>
                  <a:pt x="88881" y="184098"/>
                </a:lnTo>
                <a:cubicBezTo>
                  <a:pt x="92385" y="184098"/>
                  <a:pt x="95230" y="186943"/>
                  <a:pt x="95230" y="190448"/>
                </a:cubicBezTo>
                <a:lnTo>
                  <a:pt x="95230" y="237972"/>
                </a:lnTo>
                <a:cubicBezTo>
                  <a:pt x="95230" y="237972"/>
                  <a:pt x="231933" y="101257"/>
                  <a:pt x="231933" y="101257"/>
                </a:cubicBezTo>
                <a:lnTo>
                  <a:pt x="178072" y="47395"/>
                </a:lnTo>
                <a:close/>
                <a:moveTo>
                  <a:pt x="33080" y="196797"/>
                </a:moveTo>
                <a:lnTo>
                  <a:pt x="22695" y="241244"/>
                </a:lnTo>
                <a:lnTo>
                  <a:pt x="38084" y="241244"/>
                </a:lnTo>
                <a:lnTo>
                  <a:pt x="38084" y="256633"/>
                </a:lnTo>
                <a:lnTo>
                  <a:pt x="82531" y="246248"/>
                </a:lnTo>
                <a:cubicBezTo>
                  <a:pt x="82531" y="246248"/>
                  <a:pt x="82531" y="196797"/>
                  <a:pt x="82531" y="196797"/>
                </a:cubicBezTo>
                <a:lnTo>
                  <a:pt x="33080" y="1967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E8EC0DA6-308B-4426-9302-F23483EEFC2D}"/>
              </a:ext>
            </a:extLst>
          </p:cNvPr>
          <p:cNvSpPr/>
          <p:nvPr/>
        </p:nvSpPr>
        <p:spPr>
          <a:xfrm>
            <a:off x="1091562" y="4888274"/>
            <a:ext cx="375254" cy="378477"/>
          </a:xfrm>
          <a:custGeom>
            <a:avLst/>
            <a:gdLst>
              <a:gd name="connsiteX0" fmla="*/ 199640 w 203146"/>
              <a:gd name="connsiteY0" fmla="*/ 631 h 279300"/>
              <a:gd name="connsiteX1" fmla="*/ 202474 w 203146"/>
              <a:gd name="connsiteY1" fmla="*/ 9154 h 279300"/>
              <a:gd name="connsiteX2" fmla="*/ 169535 w 203146"/>
              <a:gd name="connsiteY2" fmla="*/ 41601 h 279300"/>
              <a:gd name="connsiteX3" fmla="*/ 117778 w 203146"/>
              <a:gd name="connsiteY3" fmla="*/ 37398 h 279300"/>
              <a:gd name="connsiteX4" fmla="*/ 88305 w 203146"/>
              <a:gd name="connsiteY4" fmla="*/ 34972 h 279300"/>
              <a:gd name="connsiteX5" fmla="*/ 76950 w 203146"/>
              <a:gd name="connsiteY5" fmla="*/ 51123 h 279300"/>
              <a:gd name="connsiteX6" fmla="*/ 139665 w 203146"/>
              <a:gd name="connsiteY6" fmla="*/ 120583 h 279300"/>
              <a:gd name="connsiteX7" fmla="*/ 139665 w 203146"/>
              <a:gd name="connsiteY7" fmla="*/ 209464 h 279300"/>
              <a:gd name="connsiteX8" fmla="*/ 69837 w 203146"/>
              <a:gd name="connsiteY8" fmla="*/ 279300 h 279300"/>
              <a:gd name="connsiteX9" fmla="*/ 0 w 203146"/>
              <a:gd name="connsiteY9" fmla="*/ 209464 h 279300"/>
              <a:gd name="connsiteX10" fmla="*/ 0 w 203146"/>
              <a:gd name="connsiteY10" fmla="*/ 120583 h 279300"/>
              <a:gd name="connsiteX11" fmla="*/ 64028 w 203146"/>
              <a:gd name="connsiteY11" fmla="*/ 51059 h 279300"/>
              <a:gd name="connsiteX12" fmla="*/ 81636 w 203146"/>
              <a:gd name="connsiteY12" fmla="*/ 24165 h 279300"/>
              <a:gd name="connsiteX13" fmla="*/ 123455 w 203146"/>
              <a:gd name="connsiteY13" fmla="*/ 26033 h 279300"/>
              <a:gd name="connsiteX14" fmla="*/ 191120 w 203146"/>
              <a:gd name="connsiteY14" fmla="*/ 3485 h 279300"/>
              <a:gd name="connsiteX15" fmla="*/ 199640 w 203146"/>
              <a:gd name="connsiteY15" fmla="*/ 631 h 279300"/>
              <a:gd name="connsiteX16" fmla="*/ 63480 w 203146"/>
              <a:gd name="connsiteY16" fmla="*/ 63824 h 279300"/>
              <a:gd name="connsiteX17" fmla="*/ 12696 w 203146"/>
              <a:gd name="connsiteY17" fmla="*/ 120583 h 279300"/>
              <a:gd name="connsiteX18" fmla="*/ 12696 w 203146"/>
              <a:gd name="connsiteY18" fmla="*/ 126940 h 279300"/>
              <a:gd name="connsiteX19" fmla="*/ 63480 w 203146"/>
              <a:gd name="connsiteY19" fmla="*/ 126940 h 279300"/>
              <a:gd name="connsiteX20" fmla="*/ 63480 w 203146"/>
              <a:gd name="connsiteY20" fmla="*/ 63824 h 279300"/>
              <a:gd name="connsiteX21" fmla="*/ 76185 w 203146"/>
              <a:gd name="connsiteY21" fmla="*/ 63824 h 279300"/>
              <a:gd name="connsiteX22" fmla="*/ 76185 w 203146"/>
              <a:gd name="connsiteY22" fmla="*/ 126940 h 279300"/>
              <a:gd name="connsiteX23" fmla="*/ 126969 w 203146"/>
              <a:gd name="connsiteY23" fmla="*/ 126940 h 279300"/>
              <a:gd name="connsiteX24" fmla="*/ 126969 w 203146"/>
              <a:gd name="connsiteY24" fmla="*/ 120583 h 279300"/>
              <a:gd name="connsiteX25" fmla="*/ 76185 w 203146"/>
              <a:gd name="connsiteY25" fmla="*/ 63824 h 279300"/>
              <a:gd name="connsiteX26" fmla="*/ 12696 w 203146"/>
              <a:gd name="connsiteY26" fmla="*/ 139628 h 279300"/>
              <a:gd name="connsiteX27" fmla="*/ 12696 w 203146"/>
              <a:gd name="connsiteY27" fmla="*/ 209464 h 279300"/>
              <a:gd name="connsiteX28" fmla="*/ 69837 w 203146"/>
              <a:gd name="connsiteY28" fmla="*/ 266599 h 279300"/>
              <a:gd name="connsiteX29" fmla="*/ 126969 w 203146"/>
              <a:gd name="connsiteY29" fmla="*/ 209464 h 279300"/>
              <a:gd name="connsiteX30" fmla="*/ 126969 w 203146"/>
              <a:gd name="connsiteY30" fmla="*/ 139628 h 279300"/>
              <a:gd name="connsiteX31" fmla="*/ 12696 w 203146"/>
              <a:gd name="connsiteY31" fmla="*/ 139628 h 2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03146" h="279300">
                <a:moveTo>
                  <a:pt x="199640" y="631"/>
                </a:moveTo>
                <a:cubicBezTo>
                  <a:pt x="202777" y="2214"/>
                  <a:pt x="204042" y="6015"/>
                  <a:pt x="202474" y="9154"/>
                </a:cubicBezTo>
                <a:cubicBezTo>
                  <a:pt x="195068" y="23970"/>
                  <a:pt x="184451" y="35802"/>
                  <a:pt x="169535" y="41601"/>
                </a:cubicBezTo>
                <a:cubicBezTo>
                  <a:pt x="157349" y="46349"/>
                  <a:pt x="141904" y="49450"/>
                  <a:pt x="117778" y="37398"/>
                </a:cubicBezTo>
                <a:cubicBezTo>
                  <a:pt x="103400" y="30210"/>
                  <a:pt x="97374" y="29367"/>
                  <a:pt x="88305" y="34972"/>
                </a:cubicBezTo>
                <a:cubicBezTo>
                  <a:pt x="82089" y="38812"/>
                  <a:pt x="78415" y="45143"/>
                  <a:pt x="76950" y="51123"/>
                </a:cubicBezTo>
                <a:cubicBezTo>
                  <a:pt x="112176" y="54691"/>
                  <a:pt x="139665" y="84426"/>
                  <a:pt x="139665" y="120583"/>
                </a:cubicBezTo>
                <a:lnTo>
                  <a:pt x="139665" y="209464"/>
                </a:lnTo>
                <a:cubicBezTo>
                  <a:pt x="139665" y="248034"/>
                  <a:pt x="108398" y="279300"/>
                  <a:pt x="69837" y="279300"/>
                </a:cubicBezTo>
                <a:cubicBezTo>
                  <a:pt x="31268" y="279300"/>
                  <a:pt x="0" y="248034"/>
                  <a:pt x="0" y="209464"/>
                </a:cubicBezTo>
                <a:lnTo>
                  <a:pt x="0" y="120583"/>
                </a:lnTo>
                <a:cubicBezTo>
                  <a:pt x="0" y="83985"/>
                  <a:pt x="28188" y="54004"/>
                  <a:pt x="64028" y="51059"/>
                </a:cubicBezTo>
                <a:cubicBezTo>
                  <a:pt x="65832" y="40083"/>
                  <a:pt x="72312" y="29938"/>
                  <a:pt x="81636" y="24165"/>
                </a:cubicBezTo>
                <a:cubicBezTo>
                  <a:pt x="90714" y="18573"/>
                  <a:pt x="103844" y="14966"/>
                  <a:pt x="123455" y="26033"/>
                </a:cubicBezTo>
                <a:cubicBezTo>
                  <a:pt x="157906" y="45467"/>
                  <a:pt x="176865" y="25228"/>
                  <a:pt x="191120" y="3485"/>
                </a:cubicBezTo>
                <a:cubicBezTo>
                  <a:pt x="193047" y="540"/>
                  <a:pt x="196495" y="-926"/>
                  <a:pt x="199640" y="631"/>
                </a:cubicBezTo>
                <a:close/>
                <a:moveTo>
                  <a:pt x="63480" y="63824"/>
                </a:moveTo>
                <a:cubicBezTo>
                  <a:pt x="34914" y="66990"/>
                  <a:pt x="12696" y="91185"/>
                  <a:pt x="12696" y="120583"/>
                </a:cubicBezTo>
                <a:lnTo>
                  <a:pt x="12696" y="126940"/>
                </a:lnTo>
                <a:lnTo>
                  <a:pt x="63480" y="126940"/>
                </a:lnTo>
                <a:lnTo>
                  <a:pt x="63480" y="63824"/>
                </a:lnTo>
                <a:close/>
                <a:moveTo>
                  <a:pt x="76185" y="63824"/>
                </a:moveTo>
                <a:lnTo>
                  <a:pt x="76185" y="126940"/>
                </a:lnTo>
                <a:lnTo>
                  <a:pt x="126969" y="126940"/>
                </a:lnTo>
                <a:lnTo>
                  <a:pt x="126969" y="120583"/>
                </a:lnTo>
                <a:cubicBezTo>
                  <a:pt x="126969" y="91185"/>
                  <a:pt x="104751" y="66990"/>
                  <a:pt x="76185" y="63824"/>
                </a:cubicBezTo>
                <a:close/>
                <a:moveTo>
                  <a:pt x="12696" y="139628"/>
                </a:moveTo>
                <a:lnTo>
                  <a:pt x="12696" y="209464"/>
                </a:lnTo>
                <a:cubicBezTo>
                  <a:pt x="12696" y="241029"/>
                  <a:pt x="38277" y="266599"/>
                  <a:pt x="69837" y="266599"/>
                </a:cubicBezTo>
                <a:cubicBezTo>
                  <a:pt x="101388" y="266599"/>
                  <a:pt x="126969" y="241029"/>
                  <a:pt x="126969" y="209464"/>
                </a:cubicBezTo>
                <a:cubicBezTo>
                  <a:pt x="126969" y="209464"/>
                  <a:pt x="126969" y="139628"/>
                  <a:pt x="126969" y="139628"/>
                </a:cubicBezTo>
                <a:lnTo>
                  <a:pt x="12696" y="13962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 Placeholder 5">
            <a:extLst>
              <a:ext uri="{FF2B5EF4-FFF2-40B4-BE49-F238E27FC236}">
                <a16:creationId xmlns="" xmlns:a16="http://schemas.microsoft.com/office/drawing/2014/main" id="{AF14DC32-B07F-406C-A601-E09A44C5CE7C}"/>
              </a:ext>
            </a:extLst>
          </p:cNvPr>
          <p:cNvSpPr txBox="1">
            <a:spLocks/>
          </p:cNvSpPr>
          <p:nvPr/>
        </p:nvSpPr>
        <p:spPr>
          <a:xfrm>
            <a:off x="1559496" y="2293225"/>
            <a:ext cx="5616625" cy="847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cap="all" spc="200" dirty="0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Директор ГБУ ДО ДДТ «На 9-ой линии»</a:t>
            </a:r>
            <a:endParaRPr lang="en-US" sz="1800" b="1" cap="all" spc="200" dirty="0">
              <a:solidFill>
                <a:schemeClr val="tx2"/>
              </a:solidFill>
              <a:latin typeface="+mj-lt"/>
              <a:ea typeface="Roboto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cap="all" spc="200" dirty="0" err="1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Петерсон</a:t>
            </a:r>
            <a:r>
              <a:rPr lang="ru-RU" sz="1800" cap="all" spc="200" dirty="0">
                <a:solidFill>
                  <a:schemeClr val="tx2"/>
                </a:solidFill>
                <a:latin typeface="+mj-lt"/>
                <a:ea typeface="Roboto" panose="02000000000000000000" pitchFamily="2" charset="0"/>
              </a:rPr>
              <a:t> Ирина Вячеславовна</a:t>
            </a:r>
            <a:endParaRPr lang="en-US" sz="1800" u="sng" cap="all" spc="200" dirty="0">
              <a:solidFill>
                <a:schemeClr val="tx2"/>
              </a:solidFill>
              <a:latin typeface="+mj-lt"/>
              <a:ea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5589240"/>
            <a:ext cx="1097216" cy="1097216"/>
          </a:xfrm>
          <a:prstGeom prst="rect">
            <a:avLst/>
          </a:prstGeo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3" b="47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466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19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  <a:alpha val="86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B91ECDA9-56DC-4270-8F33-01C5637B8C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1CD81A2A-6ED4-4EF4-A14C-912D31E148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181607B7-E969-4085-92CD-EEBF3DAE9AAA}"/>
              </a:ext>
            </a:extLst>
          </p:cNvPr>
          <p:cNvSpPr txBox="1">
            <a:spLocks/>
          </p:cNvSpPr>
          <p:nvPr/>
        </p:nvSpPr>
        <p:spPr>
          <a:xfrm>
            <a:off x="462855" y="296316"/>
            <a:ext cx="51759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7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ДОПОЛНИТЕЛЬНОГО ОБРАЗОВАНИЯ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1661932C-CA15-4E17-B115-FAE7CBEE47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4538E8B-27A5-4570-9028-B7D410AC3DAA}"/>
              </a:ext>
            </a:extLst>
          </p:cNvPr>
          <p:cNvSpPr txBox="1"/>
          <p:nvPr/>
        </p:nvSpPr>
        <p:spPr>
          <a:xfrm>
            <a:off x="462855" y="1962150"/>
            <a:ext cx="11266289" cy="4895850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/>
          <a:p>
            <a:pPr marL="2286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</a:t>
            </a:r>
          </a:p>
          <a:p>
            <a:pPr marL="2286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Инновационность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Гибкость</a:t>
            </a: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Ранняя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профориентация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Мобильность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Самоопределение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свобода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выбора</a:t>
            </a: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социокультурного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пространства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</a:t>
            </a:r>
            <a:endPara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самовыражение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Конкурентоспособность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Социализация</a:t>
            </a:r>
          </a:p>
          <a:p>
            <a:pPr marL="228600" indent="-45720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DABE3E45-88CF-45D8-8D40-C773324D93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49CD1692-827B-4C8D-B4A1-134FD04CF4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75F47824-961D-465D-84F9-EAE11BC617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B75391B-5CA3-4EEA-805E-60E50B5AD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0244" y="6356350"/>
            <a:ext cx="132355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1D28426-85A6-4683-A79E-6308FEE8897F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2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="" xmlns:a16="http://schemas.microsoft.com/office/drawing/2014/main" id="{FEC9DA3E-C1D7-472D-B7C0-F71AE41FBA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455487D-F191-4001-9A07-03CBEBC6DE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5"/>
          <a:stretch/>
        </p:blipFill>
        <p:spPr>
          <a:xfrm flipH="1">
            <a:off x="10344472" y="734891"/>
            <a:ext cx="1847528" cy="330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4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amelin_ka\Desktop\отчет главы 2018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06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Без имени-11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0350" y="142558"/>
            <a:ext cx="1052049" cy="812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73286" y="6093296"/>
            <a:ext cx="2111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1D3A75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itchFamily="18" charset="0"/>
              </a:rPr>
              <a:t>25 августа 2020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3739" y="1484784"/>
            <a:ext cx="1142526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ПЕДАГОГИЧЕСКИЙ СОВЕТ</a:t>
            </a:r>
          </a:p>
          <a:p>
            <a:pPr algn="ctr"/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на Васильевском</a:t>
            </a:r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многообразие возможностей»</a:t>
            </a:r>
          </a:p>
          <a:p>
            <a:pPr algn="ctr"/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0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  <a:alpha val="86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B75391B-5CA3-4EEA-805E-60E50B5AD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8426-85A6-4683-A79E-6308FEE8897F}" type="slidenum">
              <a:rPr lang="ru-RU" smtClean="0"/>
              <a:t>3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181607B7-E969-4085-92CD-EEBF3DAE9AAA}"/>
              </a:ext>
            </a:extLst>
          </p:cNvPr>
          <p:cNvSpPr txBox="1">
            <a:spLocks/>
          </p:cNvSpPr>
          <p:nvPr/>
        </p:nvSpPr>
        <p:spPr>
          <a:xfrm>
            <a:off x="191344" y="260648"/>
            <a:ext cx="11809312" cy="11521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ИСПОЛЬЗОВАНИЯ ДИСТАНЦИОННЫХ ФОРМ ОБУЧЕНИЯ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A15AE06-BF26-45C4-901D-611FECA12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2C9155E2-E4BD-4436-A265-DA29D1AD42AE}"/>
              </a:ext>
            </a:extLst>
          </p:cNvPr>
          <p:cNvSpPr txBox="1">
            <a:spLocks/>
          </p:cNvSpPr>
          <p:nvPr/>
        </p:nvSpPr>
        <p:spPr>
          <a:xfrm>
            <a:off x="191344" y="260648"/>
            <a:ext cx="7128792" cy="86409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ИСПОЛЬЗОВАНИЯ</a:t>
            </a:r>
          </a:p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ДИСТАНЦИОННЫХ ФОРМ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170082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2680" y="1772816"/>
            <a:ext cx="8046640" cy="3312368"/>
          </a:xfrm>
        </p:spPr>
        <p:txBody>
          <a:bodyPr>
            <a:normAutofit fontScale="90000"/>
          </a:bodyPr>
          <a:lstStyle/>
          <a:p>
            <a:r>
              <a:rPr lang="ru-RU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дистанционных образовательных практик</a:t>
            </a:r>
          </a:p>
        </p:txBody>
      </p:sp>
    </p:spTree>
    <p:extLst>
      <p:ext uri="{BB962C8B-B14F-4D97-AF65-F5344CB8AC3E}">
        <p14:creationId xmlns:p14="http://schemas.microsoft.com/office/powerpoint/2010/main" val="311942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5755D41-8F85-404A-9157-19EFEB5E08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4192" r="-2727" b="17773"/>
          <a:stretch/>
        </p:blipFill>
        <p:spPr>
          <a:xfrm>
            <a:off x="0" y="2263276"/>
            <a:ext cx="10815030" cy="45683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1696E72-4C10-4C9F-8473-67A64BAB0D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2" t="11332" r="11211" b="16105"/>
          <a:stretch/>
        </p:blipFill>
        <p:spPr>
          <a:xfrm>
            <a:off x="6816079" y="2289648"/>
            <a:ext cx="5387753" cy="4568352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="" xmlns:a16="http://schemas.microsoft.com/office/drawing/2014/main" id="{AC1DEF12-7648-4BC5-AD1D-B5B40726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735" y="692696"/>
            <a:ext cx="8428529" cy="1132235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КЕЙСА ПО АВТОНОМНОМУ УПРАВЛЕНИЮ РОБОТОТЕХНИЧЕСКОЙ ТЕЛЕЖКИ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49BCD5F3-9B07-46FA-8D66-E8C78AB21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6" y="1838243"/>
            <a:ext cx="11212963" cy="501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A7A6109E-6A2C-4862-A45A-2B3106DEE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357" y="2060848"/>
            <a:ext cx="158578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3">
            <a:extLst>
              <a:ext uri="{FF2B5EF4-FFF2-40B4-BE49-F238E27FC236}">
                <a16:creationId xmlns="" xmlns:a16="http://schemas.microsoft.com/office/drawing/2014/main" id="{9A6116A2-4590-4E28-BD42-9B7A7B29308E}"/>
              </a:ext>
            </a:extLst>
          </p:cNvPr>
          <p:cNvSpPr txBox="1">
            <a:spLocks/>
          </p:cNvSpPr>
          <p:nvPr/>
        </p:nvSpPr>
        <p:spPr>
          <a:xfrm>
            <a:off x="1054832" y="418047"/>
            <a:ext cx="10082336" cy="11322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СБОРКА ЭЛЕКТРИЧЕСКИХ ЦЕПЕЙ</a:t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ИХ ЭМУЛЯЦИЯ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7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7">
            <a:extLst>
              <a:ext uri="{FF2B5EF4-FFF2-40B4-BE49-F238E27FC236}">
                <a16:creationId xmlns="" xmlns:a16="http://schemas.microsoft.com/office/drawing/2014/main" id="{D4EDCB73-F37F-46FB-B1A4-1FD2BEDB6C57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2348" t="51333" r="38916" b="13045"/>
          <a:stretch/>
        </p:blipFill>
        <p:spPr bwMode="auto">
          <a:xfrm>
            <a:off x="-178298" y="1140768"/>
            <a:ext cx="8784976" cy="5184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5F1B731-2DEF-4CA8-BF38-0DEC90BB3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76" b="9051"/>
          <a:stretch/>
        </p:blipFill>
        <p:spPr>
          <a:xfrm>
            <a:off x="6287344" y="109099"/>
            <a:ext cx="5904656" cy="6237312"/>
          </a:xfrm>
          <a:prstGeom prst="rect">
            <a:avLst/>
          </a:prstGeom>
        </p:spPr>
      </p:pic>
      <p:pic>
        <p:nvPicPr>
          <p:cNvPr id="10" name="Объект 7">
            <a:extLst>
              <a:ext uri="{FF2B5EF4-FFF2-40B4-BE49-F238E27FC236}">
                <a16:creationId xmlns="" xmlns:a16="http://schemas.microsoft.com/office/drawing/2014/main" id="{0CE00FA9-B3DA-42FC-92F3-6491A725389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2348" t="20621" r="38916" b="70539"/>
          <a:stretch/>
        </p:blipFill>
        <p:spPr bwMode="auto">
          <a:xfrm>
            <a:off x="-144085" y="12981"/>
            <a:ext cx="6456040" cy="11277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6815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0D0FBC7-FFCB-413D-824F-07F1AD651FE2}"/>
              </a:ext>
            </a:extLst>
          </p:cNvPr>
          <p:cNvPicPr/>
          <p:nvPr/>
        </p:nvPicPr>
        <p:blipFill rotWithShape="1">
          <a:blip r:embed="rId2"/>
          <a:srcRect l="33518" t="24915" r="39319" b="16099"/>
          <a:stretch/>
        </p:blipFill>
        <p:spPr bwMode="auto">
          <a:xfrm>
            <a:off x="0" y="-18510"/>
            <a:ext cx="6096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Объект 7"/>
          <p:cNvPicPr>
            <a:picLocks/>
          </p:cNvPicPr>
          <p:nvPr/>
        </p:nvPicPr>
        <p:blipFill rotWithShape="1">
          <a:blip r:embed="rId3"/>
          <a:srcRect l="12373" t="12647" r="47194" b="4183"/>
          <a:stretch/>
        </p:blipFill>
        <p:spPr bwMode="auto">
          <a:xfrm>
            <a:off x="6096000" y="-18510"/>
            <a:ext cx="6096000" cy="6876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456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7" descr="C:\Users\Екатерина\Desktop\работа на дистанте\пед совет 2020\Вместе мы - большая сила.jpg">
            <a:extLst>
              <a:ext uri="{FF2B5EF4-FFF2-40B4-BE49-F238E27FC236}">
                <a16:creationId xmlns="" xmlns:a16="http://schemas.microsoft.com/office/drawing/2014/main" id="{BA7E8923-B4CA-4437-B594-3981E003DFD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5375920" cy="544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62E8112-B9B8-4A32-ADD0-CD42CCB0F28A}"/>
              </a:ext>
            </a:extLst>
          </p:cNvPr>
          <p:cNvPicPr/>
          <p:nvPr/>
        </p:nvPicPr>
        <p:blipFill rotWithShape="1">
          <a:blip r:embed="rId4"/>
          <a:srcRect l="31662" t="26856" r="38814" b="21158"/>
          <a:stretch/>
        </p:blipFill>
        <p:spPr bwMode="auto">
          <a:xfrm>
            <a:off x="5616216" y="1421904"/>
            <a:ext cx="6575784" cy="5445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1BFE5F48-6C14-49D8-B2D7-307E9E388268}"/>
              </a:ext>
            </a:extLst>
          </p:cNvPr>
          <p:cNvSpPr txBox="1">
            <a:spLocks/>
          </p:cNvSpPr>
          <p:nvPr/>
        </p:nvSpPr>
        <p:spPr>
          <a:xfrm>
            <a:off x="1881735" y="404664"/>
            <a:ext cx="8428529" cy="77219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КОНКУРСЫ, СОБЫТИЯ, ПРОЕКТЫ</a:t>
            </a:r>
          </a:p>
        </p:txBody>
      </p:sp>
    </p:spTree>
    <p:extLst>
      <p:ext uri="{BB962C8B-B14F-4D97-AF65-F5344CB8AC3E}">
        <p14:creationId xmlns:p14="http://schemas.microsoft.com/office/powerpoint/2010/main" val="259597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Sho-Template06">
      <a:dk1>
        <a:sysClr val="windowText" lastClr="000000"/>
      </a:dk1>
      <a:lt1>
        <a:sysClr val="window" lastClr="FFFFFF"/>
      </a:lt1>
      <a:dk2>
        <a:srgbClr val="3D4149"/>
      </a:dk2>
      <a:lt2>
        <a:srgbClr val="E7E6E6"/>
      </a:lt2>
      <a:accent1>
        <a:srgbClr val="403551"/>
      </a:accent1>
      <a:accent2>
        <a:srgbClr val="D0343C"/>
      </a:accent2>
      <a:accent3>
        <a:srgbClr val="F9BE75"/>
      </a:accent3>
      <a:accent4>
        <a:srgbClr val="8DB1C4"/>
      </a:accent4>
      <a:accent5>
        <a:srgbClr val="615474"/>
      </a:accent5>
      <a:accent6>
        <a:srgbClr val="E4625C"/>
      </a:accent6>
      <a:hlink>
        <a:srgbClr val="E4625C"/>
      </a:hlink>
      <a:folHlink>
        <a:srgbClr val="D0343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oweet theme">
  <a:themeElements>
    <a:clrScheme name="Sho-Template06">
      <a:dk1>
        <a:sysClr val="windowText" lastClr="000000"/>
      </a:dk1>
      <a:lt1>
        <a:sysClr val="window" lastClr="FFFFFF"/>
      </a:lt1>
      <a:dk2>
        <a:srgbClr val="3D4149"/>
      </a:dk2>
      <a:lt2>
        <a:srgbClr val="E7E6E6"/>
      </a:lt2>
      <a:accent1>
        <a:srgbClr val="403551"/>
      </a:accent1>
      <a:accent2>
        <a:srgbClr val="D0343C"/>
      </a:accent2>
      <a:accent3>
        <a:srgbClr val="F9BE75"/>
      </a:accent3>
      <a:accent4>
        <a:srgbClr val="8DB1C4"/>
      </a:accent4>
      <a:accent5>
        <a:srgbClr val="615474"/>
      </a:accent5>
      <a:accent6>
        <a:srgbClr val="E4625C"/>
      </a:accent6>
      <a:hlink>
        <a:srgbClr val="E4625C"/>
      </a:hlink>
      <a:folHlink>
        <a:srgbClr val="D0343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howeet">
  <a:themeElements>
    <a:clrScheme name="Sho-RETRO">
      <a:dk1>
        <a:srgbClr val="231F20"/>
      </a:dk1>
      <a:lt1>
        <a:sysClr val="window" lastClr="FFFFFF"/>
      </a:lt1>
      <a:dk2>
        <a:srgbClr val="1E2631"/>
      </a:dk2>
      <a:lt2>
        <a:srgbClr val="E9DEDB"/>
      </a:lt2>
      <a:accent1>
        <a:srgbClr val="CD5727"/>
      </a:accent1>
      <a:accent2>
        <a:srgbClr val="B54923"/>
      </a:accent2>
      <a:accent3>
        <a:srgbClr val="933416"/>
      </a:accent3>
      <a:accent4>
        <a:srgbClr val="231F20"/>
      </a:accent4>
      <a:accent5>
        <a:srgbClr val="E9DEDB"/>
      </a:accent5>
      <a:accent6>
        <a:srgbClr val="1E2631"/>
      </a:accent6>
      <a:hlink>
        <a:srgbClr val="7F7F7F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207</Words>
  <Application>Microsoft Office PowerPoint</Application>
  <PresentationFormat>Произвольный</PresentationFormat>
  <Paragraphs>57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Custom Design</vt:lpstr>
      <vt:lpstr>Showeet theme</vt:lpstr>
      <vt:lpstr>showeet</vt:lpstr>
      <vt:lpstr>Презентация PowerPoint</vt:lpstr>
      <vt:lpstr>Презентация PowerPoint</vt:lpstr>
      <vt:lpstr>Презентация PowerPoint</vt:lpstr>
      <vt:lpstr>Формы дистанционных образовательных практик</vt:lpstr>
      <vt:lpstr>РЕШЕНИЕ КЕЙСА ПО АВТОНОМНОМУ УПРАВЛЕНИЮ РОБОТОТЕХНИЧЕСКОЙ ТЕЛЕЖКИ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Симулятор автономных полетов на квадрокоптере</vt:lpstr>
      <vt:lpstr>Презентация PowerPoint</vt:lpstr>
      <vt:lpstr>«Каждый ребёнок, подросток должен иметь возможность найти себе занятие по душе»  В.В.Путин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13</cp:revision>
  <dcterms:created xsi:type="dcterms:W3CDTF">2020-08-24T09:55:13Z</dcterms:created>
  <dcterms:modified xsi:type="dcterms:W3CDTF">2020-08-25T06:40:02Z</dcterms:modified>
</cp:coreProperties>
</file>